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08" r:id="rId5"/>
  </p:sldMasterIdLst>
  <p:notesMasterIdLst>
    <p:notesMasterId r:id="rId55"/>
  </p:notesMasterIdLst>
  <p:handoutMasterIdLst>
    <p:handoutMasterId r:id="rId56"/>
  </p:handoutMasterIdLst>
  <p:sldIdLst>
    <p:sldId id="1650759935" r:id="rId6"/>
    <p:sldId id="1650759936" r:id="rId7"/>
    <p:sldId id="318" r:id="rId8"/>
    <p:sldId id="1650759925" r:id="rId9"/>
    <p:sldId id="1650759953" r:id="rId10"/>
    <p:sldId id="1650759938" r:id="rId11"/>
    <p:sldId id="474" r:id="rId12"/>
    <p:sldId id="1650759954" r:id="rId13"/>
    <p:sldId id="1650759941" r:id="rId14"/>
    <p:sldId id="324" r:id="rId15"/>
    <p:sldId id="527" r:id="rId16"/>
    <p:sldId id="364" r:id="rId17"/>
    <p:sldId id="529" r:id="rId18"/>
    <p:sldId id="1650759950" r:id="rId19"/>
    <p:sldId id="1650759942" r:id="rId20"/>
    <p:sldId id="302" r:id="rId21"/>
    <p:sldId id="530" r:id="rId22"/>
    <p:sldId id="1650759944" r:id="rId23"/>
    <p:sldId id="1650759956" r:id="rId24"/>
    <p:sldId id="538" r:id="rId25"/>
    <p:sldId id="1650759945" r:id="rId26"/>
    <p:sldId id="539" r:id="rId27"/>
    <p:sldId id="1650759946" r:id="rId28"/>
    <p:sldId id="306" r:id="rId29"/>
    <p:sldId id="1650759947" r:id="rId30"/>
    <p:sldId id="305" r:id="rId31"/>
    <p:sldId id="543" r:id="rId32"/>
    <p:sldId id="1650759924" r:id="rId33"/>
    <p:sldId id="1650759926" r:id="rId34"/>
    <p:sldId id="545" r:id="rId35"/>
    <p:sldId id="1650759957" r:id="rId36"/>
    <p:sldId id="547" r:id="rId37"/>
    <p:sldId id="417" r:id="rId38"/>
    <p:sldId id="484" r:id="rId39"/>
    <p:sldId id="1650759958" r:id="rId40"/>
    <p:sldId id="384" r:id="rId41"/>
    <p:sldId id="311" r:id="rId42"/>
    <p:sldId id="1650759932" r:id="rId43"/>
    <p:sldId id="1650759948" r:id="rId44"/>
    <p:sldId id="519" r:id="rId45"/>
    <p:sldId id="1650759952" r:id="rId46"/>
    <p:sldId id="1650759949" r:id="rId47"/>
    <p:sldId id="357" r:id="rId48"/>
    <p:sldId id="359" r:id="rId49"/>
    <p:sldId id="362" r:id="rId50"/>
    <p:sldId id="372" r:id="rId51"/>
    <p:sldId id="373" r:id="rId52"/>
    <p:sldId id="374" r:id="rId53"/>
    <p:sldId id="375" r:id="rId5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os="384">
          <p15:clr>
            <a:srgbClr val="A4A3A4"/>
          </p15:clr>
        </p15:guide>
        <p15:guide id="4" orient="horz" pos="3940">
          <p15:clr>
            <a:srgbClr val="A4A3A4"/>
          </p15:clr>
        </p15:guide>
        <p15:guide id="5" orient="horz" pos="288">
          <p15:clr>
            <a:srgbClr val="A4A3A4"/>
          </p15:clr>
        </p15:guide>
        <p15:guide id="6" orient="horz" pos="731">
          <p15:clr>
            <a:srgbClr val="A4A3A4"/>
          </p15:clr>
        </p15:guide>
        <p15:guide id="7" orient="horz" pos="649">
          <p15:clr>
            <a:srgbClr val="A4A3A4"/>
          </p15:clr>
        </p15:guide>
        <p15:guide id="8" orient="horz" pos="1229">
          <p15:clr>
            <a:srgbClr val="A4A3A4"/>
          </p15:clr>
        </p15:guide>
        <p15:guide id="9" orient="horz" pos="1680">
          <p15:clr>
            <a:srgbClr val="A4A3A4"/>
          </p15:clr>
        </p15:guide>
        <p15:guide id="10" orient="horz" pos="4319">
          <p15:clr>
            <a:srgbClr val="A4A3A4"/>
          </p15:clr>
        </p15:guide>
        <p15:guide id="11" pos="304">
          <p15:clr>
            <a:srgbClr val="A4A3A4"/>
          </p15:clr>
        </p15:guide>
        <p15:guide id="12" pos="7408">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F"/>
    <a:srgbClr val="000000"/>
    <a:srgbClr val="00AECF"/>
    <a:srgbClr val="EA3946"/>
    <a:srgbClr val="063161"/>
    <a:srgbClr val="073262"/>
    <a:srgbClr val="60C7D7"/>
    <a:srgbClr val="FFFFFF"/>
    <a:srgbClr val="BFC0C1"/>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84DF5-FC00-4752-BF8B-C37AB8AC8B6E}" v="27" dt="2020-10-16T18:00:44.804"/>
    <p1510:client id="{E4636A17-7F69-4EB9-838E-19408C7446AF}" v="180" dt="2020-10-16T16:33:59.5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343" autoAdjust="0"/>
  </p:normalViewPr>
  <p:slideViewPr>
    <p:cSldViewPr>
      <p:cViewPr varScale="1">
        <p:scale>
          <a:sx n="68" d="100"/>
          <a:sy n="68" d="100"/>
        </p:scale>
        <p:origin x="840" y="60"/>
      </p:cViewPr>
      <p:guideLst>
        <p:guide orient="horz" pos="2880"/>
        <p:guide pos="2160"/>
        <p:guide orient="horz" pos="384"/>
        <p:guide orient="horz" pos="3940"/>
        <p:guide orient="horz" pos="288"/>
        <p:guide orient="horz" pos="731"/>
        <p:guide orient="horz" pos="649"/>
        <p:guide orient="horz" pos="1229"/>
        <p:guide orient="horz" pos="1680"/>
        <p:guide orient="horz" pos="4319"/>
        <p:guide pos="304"/>
        <p:guide pos="74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708"/>
    </p:cViewPr>
  </p:sorterViewPr>
  <p:notesViewPr>
    <p:cSldViewPr showGuides="1">
      <p:cViewPr varScale="1">
        <p:scale>
          <a:sx n="71" d="100"/>
          <a:sy n="71" d="100"/>
        </p:scale>
        <p:origin x="-1296" y="-9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ka, Anil Kumar" userId="b7f51682-2f6f-4600-85c9-bdc868609135" providerId="ADAL" clId="{A9E84DF5-FC00-4752-BF8B-C37AB8AC8B6E}"/>
    <pc:docChg chg="undo custSel addSld delSld modSld">
      <pc:chgData name="Paka, Anil Kumar" userId="b7f51682-2f6f-4600-85c9-bdc868609135" providerId="ADAL" clId="{A9E84DF5-FC00-4752-BF8B-C37AB8AC8B6E}" dt="2020-10-16T18:00:51.865" v="465" actId="14100"/>
      <pc:docMkLst>
        <pc:docMk/>
      </pc:docMkLst>
      <pc:sldChg chg="addSp delSp">
        <pc:chgData name="Paka, Anil Kumar" userId="b7f51682-2f6f-4600-85c9-bdc868609135" providerId="ADAL" clId="{A9E84DF5-FC00-4752-BF8B-C37AB8AC8B6E}" dt="2020-10-16T17:28:22.791" v="120"/>
        <pc:sldMkLst>
          <pc:docMk/>
          <pc:sldMk cId="1085789827" sldId="302"/>
        </pc:sldMkLst>
        <pc:graphicFrameChg chg="del">
          <ac:chgData name="Paka, Anil Kumar" userId="b7f51682-2f6f-4600-85c9-bdc868609135" providerId="ADAL" clId="{A9E84DF5-FC00-4752-BF8B-C37AB8AC8B6E}" dt="2020-10-16T17:28:21.621" v="119" actId="478"/>
          <ac:graphicFrameMkLst>
            <pc:docMk/>
            <pc:sldMk cId="1085789827" sldId="302"/>
            <ac:graphicFrameMk id="4" creationId="{00000000-0000-0000-0000-000000000000}"/>
          </ac:graphicFrameMkLst>
        </pc:graphicFrameChg>
        <pc:graphicFrameChg chg="add">
          <ac:chgData name="Paka, Anil Kumar" userId="b7f51682-2f6f-4600-85c9-bdc868609135" providerId="ADAL" clId="{A9E84DF5-FC00-4752-BF8B-C37AB8AC8B6E}" dt="2020-10-16T17:28:22.791" v="120"/>
          <ac:graphicFrameMkLst>
            <pc:docMk/>
            <pc:sldMk cId="1085789827" sldId="302"/>
            <ac:graphicFrameMk id="8" creationId="{5E7FF71A-DA45-4D05-90E0-938BADD932FC}"/>
          </ac:graphicFrameMkLst>
        </pc:graphicFrameChg>
      </pc:sldChg>
      <pc:sldChg chg="add setBg">
        <pc:chgData name="Paka, Anil Kumar" userId="b7f51682-2f6f-4600-85c9-bdc868609135" providerId="ADAL" clId="{A9E84DF5-FC00-4752-BF8B-C37AB8AC8B6E}" dt="2020-10-16T17:32:18.639" v="126"/>
        <pc:sldMkLst>
          <pc:docMk/>
          <pc:sldMk cId="1785697596" sldId="305"/>
        </pc:sldMkLst>
      </pc:sldChg>
      <pc:sldChg chg="modSp">
        <pc:chgData name="Paka, Anil Kumar" userId="b7f51682-2f6f-4600-85c9-bdc868609135" providerId="ADAL" clId="{A9E84DF5-FC00-4752-BF8B-C37AB8AC8B6E}" dt="2020-10-16T17:24:34.663" v="42" actId="2165"/>
        <pc:sldMkLst>
          <pc:docMk/>
          <pc:sldMk cId="2784031204" sldId="364"/>
        </pc:sldMkLst>
        <pc:graphicFrameChg chg="mod modGraphic">
          <ac:chgData name="Paka, Anil Kumar" userId="b7f51682-2f6f-4600-85c9-bdc868609135" providerId="ADAL" clId="{A9E84DF5-FC00-4752-BF8B-C37AB8AC8B6E}" dt="2020-10-16T17:24:34.663" v="42" actId="2165"/>
          <ac:graphicFrameMkLst>
            <pc:docMk/>
            <pc:sldMk cId="2784031204" sldId="364"/>
            <ac:graphicFrameMk id="5" creationId="{00000000-0000-0000-0000-000000000000}"/>
          </ac:graphicFrameMkLst>
        </pc:graphicFrameChg>
      </pc:sldChg>
      <pc:sldChg chg="addSp delSp modSp">
        <pc:chgData name="Paka, Anil Kumar" userId="b7f51682-2f6f-4600-85c9-bdc868609135" providerId="ADAL" clId="{A9E84DF5-FC00-4752-BF8B-C37AB8AC8B6E}" dt="2020-10-16T17:43:14.982" v="422" actId="478"/>
        <pc:sldMkLst>
          <pc:docMk/>
          <pc:sldMk cId="759103167" sldId="474"/>
        </pc:sldMkLst>
        <pc:spChg chg="mod">
          <ac:chgData name="Paka, Anil Kumar" userId="b7f51682-2f6f-4600-85c9-bdc868609135" providerId="ADAL" clId="{A9E84DF5-FC00-4752-BF8B-C37AB8AC8B6E}" dt="2020-10-16T17:43:07.695" v="421" actId="20577"/>
          <ac:spMkLst>
            <pc:docMk/>
            <pc:sldMk cId="759103167" sldId="474"/>
            <ac:spMk id="2" creationId="{0DF8AF52-5602-4B12-9B38-C3743264AB12}"/>
          </ac:spMkLst>
        </pc:spChg>
        <pc:spChg chg="mod">
          <ac:chgData name="Paka, Anil Kumar" userId="b7f51682-2f6f-4600-85c9-bdc868609135" providerId="ADAL" clId="{A9E84DF5-FC00-4752-BF8B-C37AB8AC8B6E}" dt="2020-10-16T17:42:49.291" v="420" actId="20577"/>
          <ac:spMkLst>
            <pc:docMk/>
            <pc:sldMk cId="759103167" sldId="474"/>
            <ac:spMk id="3" creationId="{E901D13A-6107-43E7-80B7-059F0C9372BB}"/>
          </ac:spMkLst>
        </pc:spChg>
        <pc:spChg chg="mod">
          <ac:chgData name="Paka, Anil Kumar" userId="b7f51682-2f6f-4600-85c9-bdc868609135" providerId="ADAL" clId="{A9E84DF5-FC00-4752-BF8B-C37AB8AC8B6E}" dt="2020-10-16T17:42:36.802" v="419" actId="20577"/>
          <ac:spMkLst>
            <pc:docMk/>
            <pc:sldMk cId="759103167" sldId="474"/>
            <ac:spMk id="4" creationId="{35BD395A-13C8-43D5-851B-72A511FE85C9}"/>
          </ac:spMkLst>
        </pc:spChg>
        <pc:spChg chg="add del mod">
          <ac:chgData name="Paka, Anil Kumar" userId="b7f51682-2f6f-4600-85c9-bdc868609135" providerId="ADAL" clId="{A9E84DF5-FC00-4752-BF8B-C37AB8AC8B6E}" dt="2020-10-16T17:35:13.615" v="177" actId="478"/>
          <ac:spMkLst>
            <pc:docMk/>
            <pc:sldMk cId="759103167" sldId="474"/>
            <ac:spMk id="6" creationId="{973860DD-FE14-4E20-A284-E3DC590F8218}"/>
          </ac:spMkLst>
        </pc:spChg>
        <pc:spChg chg="add mod">
          <ac:chgData name="Paka, Anil Kumar" userId="b7f51682-2f6f-4600-85c9-bdc868609135" providerId="ADAL" clId="{A9E84DF5-FC00-4752-BF8B-C37AB8AC8B6E}" dt="2020-10-16T17:41:32.955" v="377" actId="20577"/>
          <ac:spMkLst>
            <pc:docMk/>
            <pc:sldMk cId="759103167" sldId="474"/>
            <ac:spMk id="41" creationId="{45CF90C0-0968-4289-8D12-4B07B5BB76D4}"/>
          </ac:spMkLst>
        </pc:spChg>
        <pc:spChg chg="add mod">
          <ac:chgData name="Paka, Anil Kumar" userId="b7f51682-2f6f-4600-85c9-bdc868609135" providerId="ADAL" clId="{A9E84DF5-FC00-4752-BF8B-C37AB8AC8B6E}" dt="2020-10-16T17:40:36.299" v="338" actId="6549"/>
          <ac:spMkLst>
            <pc:docMk/>
            <pc:sldMk cId="759103167" sldId="474"/>
            <ac:spMk id="42" creationId="{AF56A5CB-35B4-4F37-A3D4-9540AE77F04D}"/>
          </ac:spMkLst>
        </pc:spChg>
        <pc:spChg chg="add mod">
          <ac:chgData name="Paka, Anil Kumar" userId="b7f51682-2f6f-4600-85c9-bdc868609135" providerId="ADAL" clId="{A9E84DF5-FC00-4752-BF8B-C37AB8AC8B6E}" dt="2020-10-16T17:40:55.828" v="340" actId="108"/>
          <ac:spMkLst>
            <pc:docMk/>
            <pc:sldMk cId="759103167" sldId="474"/>
            <ac:spMk id="43" creationId="{4DC79FDC-EA79-4A11-8DB1-D7EB28758A0C}"/>
          </ac:spMkLst>
        </pc:spChg>
        <pc:spChg chg="del">
          <ac:chgData name="Paka, Anil Kumar" userId="b7f51682-2f6f-4600-85c9-bdc868609135" providerId="ADAL" clId="{A9E84DF5-FC00-4752-BF8B-C37AB8AC8B6E}" dt="2020-10-16T17:35:17.548" v="178" actId="478"/>
          <ac:spMkLst>
            <pc:docMk/>
            <pc:sldMk cId="759103167" sldId="474"/>
            <ac:spMk id="65" creationId="{4177DC9A-6C80-4B78-AD43-83922B18A9CE}"/>
          </ac:spMkLst>
        </pc:spChg>
        <pc:spChg chg="del">
          <ac:chgData name="Paka, Anil Kumar" userId="b7f51682-2f6f-4600-85c9-bdc868609135" providerId="ADAL" clId="{A9E84DF5-FC00-4752-BF8B-C37AB8AC8B6E}" dt="2020-10-16T17:35:17.548" v="178" actId="478"/>
          <ac:spMkLst>
            <pc:docMk/>
            <pc:sldMk cId="759103167" sldId="474"/>
            <ac:spMk id="66" creationId="{4E0A0A7C-A1A8-414F-AD9B-7EB3FE9D6B00}"/>
          </ac:spMkLst>
        </pc:spChg>
        <pc:spChg chg="del">
          <ac:chgData name="Paka, Anil Kumar" userId="b7f51682-2f6f-4600-85c9-bdc868609135" providerId="ADAL" clId="{A9E84DF5-FC00-4752-BF8B-C37AB8AC8B6E}" dt="2020-10-16T17:35:17.548" v="178" actId="478"/>
          <ac:spMkLst>
            <pc:docMk/>
            <pc:sldMk cId="759103167" sldId="474"/>
            <ac:spMk id="67" creationId="{D2D10A8A-DBCE-4F3E-8DBA-150EF0024EC5}"/>
          </ac:spMkLst>
        </pc:spChg>
        <pc:spChg chg="del">
          <ac:chgData name="Paka, Anil Kumar" userId="b7f51682-2f6f-4600-85c9-bdc868609135" providerId="ADAL" clId="{A9E84DF5-FC00-4752-BF8B-C37AB8AC8B6E}" dt="2020-10-16T17:43:14.982" v="422" actId="478"/>
          <ac:spMkLst>
            <pc:docMk/>
            <pc:sldMk cId="759103167" sldId="474"/>
            <ac:spMk id="68" creationId="{BDB89201-ED9D-4556-85AB-CB641AFB2BD2}"/>
          </ac:spMkLst>
        </pc:spChg>
        <pc:spChg chg="del">
          <ac:chgData name="Paka, Anil Kumar" userId="b7f51682-2f6f-4600-85c9-bdc868609135" providerId="ADAL" clId="{A9E84DF5-FC00-4752-BF8B-C37AB8AC8B6E}" dt="2020-10-16T17:35:17.548" v="178" actId="478"/>
          <ac:spMkLst>
            <pc:docMk/>
            <pc:sldMk cId="759103167" sldId="474"/>
            <ac:spMk id="69" creationId="{F6957368-9CE3-4873-9F3A-B8B81F886F07}"/>
          </ac:spMkLst>
        </pc:spChg>
        <pc:spChg chg="del">
          <ac:chgData name="Paka, Anil Kumar" userId="b7f51682-2f6f-4600-85c9-bdc868609135" providerId="ADAL" clId="{A9E84DF5-FC00-4752-BF8B-C37AB8AC8B6E}" dt="2020-10-16T17:35:17.548" v="178" actId="478"/>
          <ac:spMkLst>
            <pc:docMk/>
            <pc:sldMk cId="759103167" sldId="474"/>
            <ac:spMk id="70" creationId="{7FDA1047-3324-4308-8A8E-15CB73630676}"/>
          </ac:spMkLst>
        </pc:spChg>
        <pc:picChg chg="del">
          <ac:chgData name="Paka, Anil Kumar" userId="b7f51682-2f6f-4600-85c9-bdc868609135" providerId="ADAL" clId="{A9E84DF5-FC00-4752-BF8B-C37AB8AC8B6E}" dt="2020-10-16T17:35:18.849" v="179" actId="478"/>
          <ac:picMkLst>
            <pc:docMk/>
            <pc:sldMk cId="759103167" sldId="474"/>
            <ac:picMk id="56" creationId="{5AB7A584-2011-4294-9F0C-7210091F2197}"/>
          </ac:picMkLst>
        </pc:picChg>
      </pc:sldChg>
      <pc:sldChg chg="addSp delSp">
        <pc:chgData name="Paka, Anil Kumar" userId="b7f51682-2f6f-4600-85c9-bdc868609135" providerId="ADAL" clId="{A9E84DF5-FC00-4752-BF8B-C37AB8AC8B6E}" dt="2020-10-16T17:24:51.434" v="44"/>
        <pc:sldMkLst>
          <pc:docMk/>
          <pc:sldMk cId="2240464687" sldId="529"/>
        </pc:sldMkLst>
        <pc:picChg chg="del">
          <ac:chgData name="Paka, Anil Kumar" userId="b7f51682-2f6f-4600-85c9-bdc868609135" providerId="ADAL" clId="{A9E84DF5-FC00-4752-BF8B-C37AB8AC8B6E}" dt="2020-10-16T17:24:48.902" v="43" actId="478"/>
          <ac:picMkLst>
            <pc:docMk/>
            <pc:sldMk cId="2240464687" sldId="529"/>
            <ac:picMk id="2" creationId="{FB061D15-CCA0-4CA8-B416-3EEA3A7B012C}"/>
          </ac:picMkLst>
        </pc:picChg>
        <pc:picChg chg="add">
          <ac:chgData name="Paka, Anil Kumar" userId="b7f51682-2f6f-4600-85c9-bdc868609135" providerId="ADAL" clId="{A9E84DF5-FC00-4752-BF8B-C37AB8AC8B6E}" dt="2020-10-16T17:24:51.434" v="44"/>
          <ac:picMkLst>
            <pc:docMk/>
            <pc:sldMk cId="2240464687" sldId="529"/>
            <ac:picMk id="7" creationId="{0499A7D9-65D6-42B8-904D-0B90AB4F07FF}"/>
          </ac:picMkLst>
        </pc:picChg>
      </pc:sldChg>
      <pc:sldChg chg="addSp delSp">
        <pc:chgData name="Paka, Anil Kumar" userId="b7f51682-2f6f-4600-85c9-bdc868609135" providerId="ADAL" clId="{A9E84DF5-FC00-4752-BF8B-C37AB8AC8B6E}" dt="2020-10-16T17:31:18.947" v="124"/>
        <pc:sldMkLst>
          <pc:docMk/>
          <pc:sldMk cId="3014125265" sldId="539"/>
        </pc:sldMkLst>
        <pc:picChg chg="add">
          <ac:chgData name="Paka, Anil Kumar" userId="b7f51682-2f6f-4600-85c9-bdc868609135" providerId="ADAL" clId="{A9E84DF5-FC00-4752-BF8B-C37AB8AC8B6E}" dt="2020-10-16T17:31:18.947" v="124"/>
          <ac:picMkLst>
            <pc:docMk/>
            <pc:sldMk cId="3014125265" sldId="539"/>
            <ac:picMk id="8" creationId="{FDA630ED-0778-4C0E-89CD-35817C931918}"/>
          </ac:picMkLst>
        </pc:picChg>
        <pc:picChg chg="del">
          <ac:chgData name="Paka, Anil Kumar" userId="b7f51682-2f6f-4600-85c9-bdc868609135" providerId="ADAL" clId="{A9E84DF5-FC00-4752-BF8B-C37AB8AC8B6E}" dt="2020-10-16T17:31:18.376" v="123" actId="478"/>
          <ac:picMkLst>
            <pc:docMk/>
            <pc:sldMk cId="3014125265" sldId="539"/>
            <ac:picMk id="9" creationId="{90BC718B-B97B-4E06-A2AC-776A27A1C04D}"/>
          </ac:picMkLst>
        </pc:picChg>
      </pc:sldChg>
      <pc:sldChg chg="del">
        <pc:chgData name="Paka, Anil Kumar" userId="b7f51682-2f6f-4600-85c9-bdc868609135" providerId="ADAL" clId="{A9E84DF5-FC00-4752-BF8B-C37AB8AC8B6E}" dt="2020-10-16T17:32:21.323" v="127" actId="2696"/>
        <pc:sldMkLst>
          <pc:docMk/>
          <pc:sldMk cId="3780363932" sldId="541"/>
        </pc:sldMkLst>
      </pc:sldChg>
      <pc:sldChg chg="addSp delSp modSp">
        <pc:chgData name="Paka, Anil Kumar" userId="b7f51682-2f6f-4600-85c9-bdc868609135" providerId="ADAL" clId="{A9E84DF5-FC00-4752-BF8B-C37AB8AC8B6E}" dt="2020-10-16T17:32:53.801" v="131" actId="14100"/>
        <pc:sldMkLst>
          <pc:docMk/>
          <pc:sldMk cId="1926972533" sldId="547"/>
        </pc:sldMkLst>
        <pc:spChg chg="del">
          <ac:chgData name="Paka, Anil Kumar" userId="b7f51682-2f6f-4600-85c9-bdc868609135" providerId="ADAL" clId="{A9E84DF5-FC00-4752-BF8B-C37AB8AC8B6E}" dt="2020-10-16T17:32:48.993" v="129" actId="478"/>
          <ac:spMkLst>
            <pc:docMk/>
            <pc:sldMk cId="1926972533" sldId="547"/>
            <ac:spMk id="9" creationId="{40D1D322-9F36-4C3D-B79B-7137BC19CF8C}"/>
          </ac:spMkLst>
        </pc:spChg>
        <pc:picChg chg="del">
          <ac:chgData name="Paka, Anil Kumar" userId="b7f51682-2f6f-4600-85c9-bdc868609135" providerId="ADAL" clId="{A9E84DF5-FC00-4752-BF8B-C37AB8AC8B6E}" dt="2020-10-16T17:32:42.115" v="128" actId="478"/>
          <ac:picMkLst>
            <pc:docMk/>
            <pc:sldMk cId="1926972533" sldId="547"/>
            <ac:picMk id="2" creationId="{03A3C856-8168-42CC-8F11-52F1868A9CF3}"/>
          </ac:picMkLst>
        </pc:picChg>
        <pc:picChg chg="add mod">
          <ac:chgData name="Paka, Anil Kumar" userId="b7f51682-2f6f-4600-85c9-bdc868609135" providerId="ADAL" clId="{A9E84DF5-FC00-4752-BF8B-C37AB8AC8B6E}" dt="2020-10-16T17:32:53.801" v="131" actId="14100"/>
          <ac:picMkLst>
            <pc:docMk/>
            <pc:sldMk cId="1926972533" sldId="547"/>
            <ac:picMk id="14" creationId="{C12DC1AA-B7C2-4A57-B663-066BDF3524B3}"/>
          </ac:picMkLst>
        </pc:picChg>
      </pc:sldChg>
      <pc:sldChg chg="modSp">
        <pc:chgData name="Paka, Anil Kumar" userId="b7f51682-2f6f-4600-85c9-bdc868609135" providerId="ADAL" clId="{A9E84DF5-FC00-4752-BF8B-C37AB8AC8B6E}" dt="2020-10-16T17:31:43.748" v="125"/>
        <pc:sldMkLst>
          <pc:docMk/>
          <pc:sldMk cId="852042497" sldId="1650759947"/>
        </pc:sldMkLst>
        <pc:graphicFrameChg chg="mod">
          <ac:chgData name="Paka, Anil Kumar" userId="b7f51682-2f6f-4600-85c9-bdc868609135" providerId="ADAL" clId="{A9E84DF5-FC00-4752-BF8B-C37AB8AC8B6E}" dt="2020-10-16T17:31:43.748" v="125"/>
          <ac:graphicFrameMkLst>
            <pc:docMk/>
            <pc:sldMk cId="852042497" sldId="1650759947"/>
            <ac:graphicFrameMk id="5" creationId="{5709B6C8-E9A5-428F-9277-6A84B63433E2}"/>
          </ac:graphicFrameMkLst>
        </pc:graphicFrameChg>
      </pc:sldChg>
      <pc:sldChg chg="delSp modSp">
        <pc:chgData name="Paka, Anil Kumar" userId="b7f51682-2f6f-4600-85c9-bdc868609135" providerId="ADAL" clId="{A9E84DF5-FC00-4752-BF8B-C37AB8AC8B6E}" dt="2020-10-16T17:28:07.841" v="118" actId="478"/>
        <pc:sldMkLst>
          <pc:docMk/>
          <pc:sldMk cId="2818897810" sldId="1650759950"/>
        </pc:sldMkLst>
        <pc:spChg chg="mod">
          <ac:chgData name="Paka, Anil Kumar" userId="b7f51682-2f6f-4600-85c9-bdc868609135" providerId="ADAL" clId="{A9E84DF5-FC00-4752-BF8B-C37AB8AC8B6E}" dt="2020-10-16T17:27:47.693" v="100" actId="20577"/>
          <ac:spMkLst>
            <pc:docMk/>
            <pc:sldMk cId="2818897810" sldId="1650759950"/>
            <ac:spMk id="3" creationId="{D8D344D3-2990-443D-9EF9-A7826AC4BDB8}"/>
          </ac:spMkLst>
        </pc:spChg>
        <pc:spChg chg="mod">
          <ac:chgData name="Paka, Anil Kumar" userId="b7f51682-2f6f-4600-85c9-bdc868609135" providerId="ADAL" clId="{A9E84DF5-FC00-4752-BF8B-C37AB8AC8B6E}" dt="2020-10-16T17:28:02.676" v="117" actId="20577"/>
          <ac:spMkLst>
            <pc:docMk/>
            <pc:sldMk cId="2818897810" sldId="1650759950"/>
            <ac:spMk id="6" creationId="{00000000-0000-0000-0000-000000000000}"/>
          </ac:spMkLst>
        </pc:spChg>
        <pc:spChg chg="del">
          <ac:chgData name="Paka, Anil Kumar" userId="b7f51682-2f6f-4600-85c9-bdc868609135" providerId="ADAL" clId="{A9E84DF5-FC00-4752-BF8B-C37AB8AC8B6E}" dt="2020-10-16T17:28:07.841" v="118" actId="478"/>
          <ac:spMkLst>
            <pc:docMk/>
            <pc:sldMk cId="2818897810" sldId="1650759950"/>
            <ac:spMk id="7" creationId="{DA4851CD-3736-4283-8865-A9E8F397151E}"/>
          </ac:spMkLst>
        </pc:spChg>
        <pc:picChg chg="del mod modCrop">
          <ac:chgData name="Paka, Anil Kumar" userId="b7f51682-2f6f-4600-85c9-bdc868609135" providerId="ADAL" clId="{A9E84DF5-FC00-4752-BF8B-C37AB8AC8B6E}" dt="2020-10-16T17:27:21.061" v="48" actId="478"/>
          <ac:picMkLst>
            <pc:docMk/>
            <pc:sldMk cId="2818897810" sldId="1650759950"/>
            <ac:picMk id="2" creationId="{98ECF624-43A6-4BF3-B2E0-6D4AC4E3469E}"/>
          </ac:picMkLst>
        </pc:picChg>
      </pc:sldChg>
      <pc:sldChg chg="addSp delSp modSp">
        <pc:chgData name="Paka, Anil Kumar" userId="b7f51682-2f6f-4600-85c9-bdc868609135" providerId="ADAL" clId="{A9E84DF5-FC00-4752-BF8B-C37AB8AC8B6E}" dt="2020-10-16T18:00:51.865" v="465" actId="14100"/>
        <pc:sldMkLst>
          <pc:docMk/>
          <pc:sldMk cId="2696338476" sldId="1650759954"/>
        </pc:sldMkLst>
        <pc:spChg chg="mod">
          <ac:chgData name="Paka, Anil Kumar" userId="b7f51682-2f6f-4600-85c9-bdc868609135" providerId="ADAL" clId="{A9E84DF5-FC00-4752-BF8B-C37AB8AC8B6E}" dt="2020-10-16T17:44:08.225" v="458" actId="20577"/>
          <ac:spMkLst>
            <pc:docMk/>
            <pc:sldMk cId="2696338476" sldId="1650759954"/>
            <ac:spMk id="4" creationId="{00000000-0000-0000-0000-000000000000}"/>
          </ac:spMkLst>
        </pc:spChg>
        <pc:spChg chg="add del">
          <ac:chgData name="Paka, Anil Kumar" userId="b7f51682-2f6f-4600-85c9-bdc868609135" providerId="ADAL" clId="{A9E84DF5-FC00-4752-BF8B-C37AB8AC8B6E}" dt="2020-10-16T17:44:10.590" v="459" actId="478"/>
          <ac:spMkLst>
            <pc:docMk/>
            <pc:sldMk cId="2696338476" sldId="1650759954"/>
            <ac:spMk id="8" creationId="{F0DCCAA7-D6A3-455C-9763-610E9F8F88F1}"/>
          </ac:spMkLst>
        </pc:spChg>
        <pc:spChg chg="del">
          <ac:chgData name="Paka, Anil Kumar" userId="b7f51682-2f6f-4600-85c9-bdc868609135" providerId="ADAL" clId="{A9E84DF5-FC00-4752-BF8B-C37AB8AC8B6E}" dt="2020-10-16T17:44:14.004" v="461" actId="478"/>
          <ac:spMkLst>
            <pc:docMk/>
            <pc:sldMk cId="2696338476" sldId="1650759954"/>
            <ac:spMk id="9" creationId="{1159A2D9-18E8-427D-973E-EB0589035F9F}"/>
          </ac:spMkLst>
        </pc:spChg>
        <pc:picChg chg="add mod">
          <ac:chgData name="Paka, Anil Kumar" userId="b7f51682-2f6f-4600-85c9-bdc868609135" providerId="ADAL" clId="{A9E84DF5-FC00-4752-BF8B-C37AB8AC8B6E}" dt="2020-10-16T18:00:51.865" v="465" actId="14100"/>
          <ac:picMkLst>
            <pc:docMk/>
            <pc:sldMk cId="2696338476" sldId="1650759954"/>
            <ac:picMk id="2" creationId="{970568F7-2C6E-43F1-BE88-BF72CCFDDC9B}"/>
          </ac:picMkLst>
        </pc:picChg>
        <pc:picChg chg="del">
          <ac:chgData name="Paka, Anil Kumar" userId="b7f51682-2f6f-4600-85c9-bdc868609135" providerId="ADAL" clId="{A9E84DF5-FC00-4752-BF8B-C37AB8AC8B6E}" dt="2020-10-16T17:44:15.177" v="462" actId="478"/>
          <ac:picMkLst>
            <pc:docMk/>
            <pc:sldMk cId="2696338476" sldId="1650759954"/>
            <ac:picMk id="3" creationId="{CD584084-0262-4B59-92B6-7C59AE5F12B2}"/>
          </ac:picMkLst>
        </pc:picChg>
        <pc:picChg chg="del">
          <ac:chgData name="Paka, Anil Kumar" userId="b7f51682-2f6f-4600-85c9-bdc868609135" providerId="ADAL" clId="{A9E84DF5-FC00-4752-BF8B-C37AB8AC8B6E}" dt="2020-10-16T17:44:11.657" v="460" actId="478"/>
          <ac:picMkLst>
            <pc:docMk/>
            <pc:sldMk cId="2696338476" sldId="1650759954"/>
            <ac:picMk id="10" creationId="{F9BF0B75-4EAC-4854-9DEF-1898DD3A4B6D}"/>
          </ac:picMkLst>
        </pc:picChg>
      </pc:sldChg>
      <pc:sldChg chg="del">
        <pc:chgData name="Paka, Anil Kumar" userId="b7f51682-2f6f-4600-85c9-bdc868609135" providerId="ADAL" clId="{A9E84DF5-FC00-4752-BF8B-C37AB8AC8B6E}" dt="2020-10-16T17:22:57.143" v="16" actId="2696"/>
        <pc:sldMkLst>
          <pc:docMk/>
          <pc:sldMk cId="1564330298" sldId="1650759955"/>
        </pc:sldMkLst>
      </pc:sldChg>
      <pc:sldChg chg="addSp delSp">
        <pc:chgData name="Paka, Anil Kumar" userId="b7f51682-2f6f-4600-85c9-bdc868609135" providerId="ADAL" clId="{A9E84DF5-FC00-4752-BF8B-C37AB8AC8B6E}" dt="2020-10-16T17:28:45.213" v="122"/>
        <pc:sldMkLst>
          <pc:docMk/>
          <pc:sldMk cId="207405829" sldId="1650759956"/>
        </pc:sldMkLst>
        <pc:graphicFrameChg chg="del">
          <ac:chgData name="Paka, Anil Kumar" userId="b7f51682-2f6f-4600-85c9-bdc868609135" providerId="ADAL" clId="{A9E84DF5-FC00-4752-BF8B-C37AB8AC8B6E}" dt="2020-10-16T17:28:44.328" v="121" actId="478"/>
          <ac:graphicFrameMkLst>
            <pc:docMk/>
            <pc:sldMk cId="207405829" sldId="1650759956"/>
            <ac:graphicFrameMk id="5" creationId="{00000000-0000-0000-0000-000000000000}"/>
          </ac:graphicFrameMkLst>
        </pc:graphicFrameChg>
        <pc:graphicFrameChg chg="add">
          <ac:chgData name="Paka, Anil Kumar" userId="b7f51682-2f6f-4600-85c9-bdc868609135" providerId="ADAL" clId="{A9E84DF5-FC00-4752-BF8B-C37AB8AC8B6E}" dt="2020-10-16T17:28:45.213" v="122"/>
          <ac:graphicFrameMkLst>
            <pc:docMk/>
            <pc:sldMk cId="207405829" sldId="1650759956"/>
            <ac:graphicFrameMk id="7" creationId="{F90446AB-55C3-4CA8-90ED-E60B96C6FB0C}"/>
          </ac:graphicFrameMkLst>
        </pc:graphicFrameChg>
      </pc:sldChg>
      <pc:sldChg chg="addSp modSp">
        <pc:chgData name="Paka, Anil Kumar" userId="b7f51682-2f6f-4600-85c9-bdc868609135" providerId="ADAL" clId="{A9E84DF5-FC00-4752-BF8B-C37AB8AC8B6E}" dt="2020-10-16T17:33:27.907" v="176" actId="20577"/>
        <pc:sldMkLst>
          <pc:docMk/>
          <pc:sldMk cId="1923336994" sldId="1650759958"/>
        </pc:sldMkLst>
        <pc:spChg chg="add mod">
          <ac:chgData name="Paka, Anil Kumar" userId="b7f51682-2f6f-4600-85c9-bdc868609135" providerId="ADAL" clId="{A9E84DF5-FC00-4752-BF8B-C37AB8AC8B6E}" dt="2020-10-16T17:33:27.907" v="176" actId="20577"/>
          <ac:spMkLst>
            <pc:docMk/>
            <pc:sldMk cId="1923336994" sldId="1650759958"/>
            <ac:spMk id="2" creationId="{339957B3-1911-49DA-9D88-8EFF41926807}"/>
          </ac:spMkLst>
        </pc:spChg>
      </pc:sldChg>
    </pc:docChg>
  </pc:docChgLst>
  <pc:docChgLst>
    <pc:chgData name="Paka, Anil Kumar" userId="b7f51682-2f6f-4600-85c9-bdc868609135" providerId="ADAL" clId="{E4636A17-7F69-4EB9-838E-19408C7446AF}"/>
    <pc:docChg chg="undo custSel addSld delSld modSld sldOrd delMainMaster">
      <pc:chgData name="Paka, Anil Kumar" userId="b7f51682-2f6f-4600-85c9-bdc868609135" providerId="ADAL" clId="{E4636A17-7F69-4EB9-838E-19408C7446AF}" dt="2020-10-16T16:38:48.608" v="1920" actId="6549"/>
      <pc:docMkLst>
        <pc:docMk/>
      </pc:docMkLst>
      <pc:sldChg chg="del">
        <pc:chgData name="Paka, Anil Kumar" userId="b7f51682-2f6f-4600-85c9-bdc868609135" providerId="ADAL" clId="{E4636A17-7F69-4EB9-838E-19408C7446AF}" dt="2020-10-15T12:13:05.696" v="488" actId="2696"/>
        <pc:sldMkLst>
          <pc:docMk/>
          <pc:sldMk cId="2379591041" sldId="301"/>
        </pc:sldMkLst>
      </pc:sldChg>
      <pc:sldChg chg="modSp add del setBg">
        <pc:chgData name="Paka, Anil Kumar" userId="b7f51682-2f6f-4600-85c9-bdc868609135" providerId="ADAL" clId="{E4636A17-7F69-4EB9-838E-19408C7446AF}" dt="2020-10-16T16:36:56.358" v="1917" actId="20577"/>
        <pc:sldMkLst>
          <pc:docMk/>
          <pc:sldMk cId="1085789827" sldId="302"/>
        </pc:sldMkLst>
        <pc:spChg chg="mod">
          <ac:chgData name="Paka, Anil Kumar" userId="b7f51682-2f6f-4600-85c9-bdc868609135" providerId="ADAL" clId="{E4636A17-7F69-4EB9-838E-19408C7446AF}" dt="2020-10-16T16:36:56.358" v="1917" actId="20577"/>
          <ac:spMkLst>
            <pc:docMk/>
            <pc:sldMk cId="1085789827" sldId="302"/>
            <ac:spMk id="6" creationId="{00000000-0000-0000-0000-000000000000}"/>
          </ac:spMkLst>
        </pc:spChg>
        <pc:graphicFrameChg chg="mod modGraphic">
          <ac:chgData name="Paka, Anil Kumar" userId="b7f51682-2f6f-4600-85c9-bdc868609135" providerId="ADAL" clId="{E4636A17-7F69-4EB9-838E-19408C7446AF}" dt="2020-10-16T15:31:01.045" v="1664" actId="1076"/>
          <ac:graphicFrameMkLst>
            <pc:docMk/>
            <pc:sldMk cId="1085789827" sldId="302"/>
            <ac:graphicFrameMk id="4" creationId="{00000000-0000-0000-0000-000000000000}"/>
          </ac:graphicFrameMkLst>
        </pc:graphicFrameChg>
      </pc:sldChg>
      <pc:sldChg chg="del">
        <pc:chgData name="Paka, Anil Kumar" userId="b7f51682-2f6f-4600-85c9-bdc868609135" providerId="ADAL" clId="{E4636A17-7F69-4EB9-838E-19408C7446AF}" dt="2020-10-15T12:13:05.625" v="485" actId="2696"/>
        <pc:sldMkLst>
          <pc:docMk/>
          <pc:sldMk cId="4174934818" sldId="303"/>
        </pc:sldMkLst>
      </pc:sldChg>
      <pc:sldChg chg="del">
        <pc:chgData name="Paka, Anil Kumar" userId="b7f51682-2f6f-4600-85c9-bdc868609135" providerId="ADAL" clId="{E4636A17-7F69-4EB9-838E-19408C7446AF}" dt="2020-10-15T12:13:00.135" v="405" actId="2696"/>
        <pc:sldMkLst>
          <pc:docMk/>
          <pc:sldMk cId="1785697596" sldId="305"/>
        </pc:sldMkLst>
      </pc:sldChg>
      <pc:sldChg chg="add del setBg">
        <pc:chgData name="Paka, Anil Kumar" userId="b7f51682-2f6f-4600-85c9-bdc868609135" providerId="ADAL" clId="{E4636A17-7F69-4EB9-838E-19408C7446AF}" dt="2020-10-16T15:42:48.832" v="1680"/>
        <pc:sldMkLst>
          <pc:docMk/>
          <pc:sldMk cId="3956327257" sldId="306"/>
        </pc:sldMkLst>
      </pc:sldChg>
      <pc:sldChg chg="add del setBg">
        <pc:chgData name="Paka, Anil Kumar" userId="b7f51682-2f6f-4600-85c9-bdc868609135" providerId="ADAL" clId="{E4636A17-7F69-4EB9-838E-19408C7446AF}" dt="2020-10-16T16:17:03.757" v="1799"/>
        <pc:sldMkLst>
          <pc:docMk/>
          <pc:sldMk cId="3321468548" sldId="311"/>
        </pc:sldMkLst>
      </pc:sldChg>
      <pc:sldChg chg="del">
        <pc:chgData name="Paka, Anil Kumar" userId="b7f51682-2f6f-4600-85c9-bdc868609135" providerId="ADAL" clId="{E4636A17-7F69-4EB9-838E-19408C7446AF}" dt="2020-10-15T12:12:57.593" v="290" actId="2696"/>
        <pc:sldMkLst>
          <pc:docMk/>
          <pc:sldMk cId="1644470031" sldId="312"/>
        </pc:sldMkLst>
      </pc:sldChg>
      <pc:sldChg chg="addSp modSp del">
        <pc:chgData name="Paka, Anil Kumar" userId="b7f51682-2f6f-4600-85c9-bdc868609135" providerId="ADAL" clId="{E4636A17-7F69-4EB9-838E-19408C7446AF}" dt="2020-10-15T12:13:12.208" v="659" actId="2696"/>
        <pc:sldMkLst>
          <pc:docMk/>
          <pc:sldMk cId="897891556" sldId="315"/>
        </pc:sldMkLst>
        <pc:spChg chg="add mod">
          <ac:chgData name="Paka, Anil Kumar" userId="b7f51682-2f6f-4600-85c9-bdc868609135" providerId="ADAL" clId="{E4636A17-7F69-4EB9-838E-19408C7446AF}" dt="2020-10-15T08:15:35.968" v="85" actId="20577"/>
          <ac:spMkLst>
            <pc:docMk/>
            <pc:sldMk cId="897891556" sldId="315"/>
            <ac:spMk id="3" creationId="{ADE39377-E211-4FD3-B8A1-DCEE65867F2A}"/>
          </ac:spMkLst>
        </pc:spChg>
        <pc:spChg chg="mod">
          <ac:chgData name="Paka, Anil Kumar" userId="b7f51682-2f6f-4600-85c9-bdc868609135" providerId="ADAL" clId="{E4636A17-7F69-4EB9-838E-19408C7446AF}" dt="2020-10-15T08:15:02.618" v="37" actId="20577"/>
          <ac:spMkLst>
            <pc:docMk/>
            <pc:sldMk cId="897891556" sldId="315"/>
            <ac:spMk id="4" creationId="{00000000-0000-0000-0000-000000000000}"/>
          </ac:spMkLst>
        </pc:spChg>
      </pc:sldChg>
      <pc:sldChg chg="del">
        <pc:chgData name="Paka, Anil Kumar" userId="b7f51682-2f6f-4600-85c9-bdc868609135" providerId="ADAL" clId="{E4636A17-7F69-4EB9-838E-19408C7446AF}" dt="2020-10-15T12:13:12.188" v="658" actId="2696"/>
        <pc:sldMkLst>
          <pc:docMk/>
          <pc:sldMk cId="1248293811" sldId="317"/>
        </pc:sldMkLst>
      </pc:sldChg>
      <pc:sldChg chg="add del">
        <pc:chgData name="Paka, Anil Kumar" userId="b7f51682-2f6f-4600-85c9-bdc868609135" providerId="ADAL" clId="{E4636A17-7F69-4EB9-838E-19408C7446AF}" dt="2020-10-16T14:35:34.747" v="893"/>
        <pc:sldMkLst>
          <pc:docMk/>
          <pc:sldMk cId="2667019039" sldId="318"/>
        </pc:sldMkLst>
      </pc:sldChg>
      <pc:sldChg chg="del">
        <pc:chgData name="Paka, Anil Kumar" userId="b7f51682-2f6f-4600-85c9-bdc868609135" providerId="ADAL" clId="{E4636A17-7F69-4EB9-838E-19408C7446AF}" dt="2020-10-15T12:13:12.177" v="657" actId="2696"/>
        <pc:sldMkLst>
          <pc:docMk/>
          <pc:sldMk cId="3979915224" sldId="319"/>
        </pc:sldMkLst>
      </pc:sldChg>
      <pc:sldChg chg="modSp add del">
        <pc:chgData name="Paka, Anil Kumar" userId="b7f51682-2f6f-4600-85c9-bdc868609135" providerId="ADAL" clId="{E4636A17-7F69-4EB9-838E-19408C7446AF}" dt="2020-10-16T10:08:50.455" v="873" actId="2696"/>
        <pc:sldMkLst>
          <pc:docMk/>
          <pc:sldMk cId="987582711" sldId="320"/>
        </pc:sldMkLst>
        <pc:spChg chg="mod">
          <ac:chgData name="Paka, Anil Kumar" userId="b7f51682-2f6f-4600-85c9-bdc868609135" providerId="ADAL" clId="{E4636A17-7F69-4EB9-838E-19408C7446AF}" dt="2020-10-15T08:18:56.041" v="212" actId="20577"/>
          <ac:spMkLst>
            <pc:docMk/>
            <pc:sldMk cId="987582711" sldId="320"/>
            <ac:spMk id="9" creationId="{00000000-0000-0000-0000-000000000000}"/>
          </ac:spMkLst>
        </pc:spChg>
        <pc:spChg chg="mod">
          <ac:chgData name="Paka, Anil Kumar" userId="b7f51682-2f6f-4600-85c9-bdc868609135" providerId="ADAL" clId="{E4636A17-7F69-4EB9-838E-19408C7446AF}" dt="2020-10-15T08:18:52.839" v="208" actId="20577"/>
          <ac:spMkLst>
            <pc:docMk/>
            <pc:sldMk cId="987582711" sldId="320"/>
            <ac:spMk id="11" creationId="{00000000-0000-0000-0000-000000000000}"/>
          </ac:spMkLst>
        </pc:spChg>
        <pc:graphicFrameChg chg="mod">
          <ac:chgData name="Paka, Anil Kumar" userId="b7f51682-2f6f-4600-85c9-bdc868609135" providerId="ADAL" clId="{E4636A17-7F69-4EB9-838E-19408C7446AF}" dt="2020-10-15T08:17:51.329" v="170" actId="12385"/>
          <ac:graphicFrameMkLst>
            <pc:docMk/>
            <pc:sldMk cId="987582711" sldId="320"/>
            <ac:graphicFrameMk id="8" creationId="{00000000-0000-0000-0000-000000000000}"/>
          </ac:graphicFrameMkLst>
        </pc:graphicFrameChg>
      </pc:sldChg>
      <pc:sldChg chg="del">
        <pc:chgData name="Paka, Anil Kumar" userId="b7f51682-2f6f-4600-85c9-bdc868609135" providerId="ADAL" clId="{E4636A17-7F69-4EB9-838E-19408C7446AF}" dt="2020-10-15T12:13:12.008" v="649" actId="2696"/>
        <pc:sldMkLst>
          <pc:docMk/>
          <pc:sldMk cId="2372882535" sldId="321"/>
        </pc:sldMkLst>
      </pc:sldChg>
      <pc:sldChg chg="del">
        <pc:chgData name="Paka, Anil Kumar" userId="b7f51682-2f6f-4600-85c9-bdc868609135" providerId="ADAL" clId="{E4636A17-7F69-4EB9-838E-19408C7446AF}" dt="2020-10-15T12:13:06.912" v="544" actId="2696"/>
        <pc:sldMkLst>
          <pc:docMk/>
          <pc:sldMk cId="340905255" sldId="323"/>
        </pc:sldMkLst>
      </pc:sldChg>
      <pc:sldChg chg="addSp delSp modSp add del">
        <pc:chgData name="Paka, Anil Kumar" userId="b7f51682-2f6f-4600-85c9-bdc868609135" providerId="ADAL" clId="{E4636A17-7F69-4EB9-838E-19408C7446AF}" dt="2020-10-16T15:04:03.950" v="1417" actId="14100"/>
        <pc:sldMkLst>
          <pc:docMk/>
          <pc:sldMk cId="3525941206" sldId="324"/>
        </pc:sldMkLst>
        <pc:spChg chg="add del">
          <ac:chgData name="Paka, Anil Kumar" userId="b7f51682-2f6f-4600-85c9-bdc868609135" providerId="ADAL" clId="{E4636A17-7F69-4EB9-838E-19408C7446AF}" dt="2020-10-16T15:03:41.052" v="1414" actId="478"/>
          <ac:spMkLst>
            <pc:docMk/>
            <pc:sldMk cId="3525941206" sldId="324"/>
            <ac:spMk id="13" creationId="{00000000-0000-0000-0000-000000000000}"/>
          </ac:spMkLst>
        </pc:spChg>
        <pc:grpChg chg="del">
          <ac:chgData name="Paka, Anil Kumar" userId="b7f51682-2f6f-4600-85c9-bdc868609135" providerId="ADAL" clId="{E4636A17-7F69-4EB9-838E-19408C7446AF}" dt="2020-10-16T15:03:37.199" v="1412" actId="478"/>
          <ac:grpSpMkLst>
            <pc:docMk/>
            <pc:sldMk cId="3525941206" sldId="324"/>
            <ac:grpSpMk id="15" creationId="{00000000-0000-0000-0000-000000000000}"/>
          </ac:grpSpMkLst>
        </pc:grpChg>
        <pc:graphicFrameChg chg="add mod modGraphic">
          <ac:chgData name="Paka, Anil Kumar" userId="b7f51682-2f6f-4600-85c9-bdc868609135" providerId="ADAL" clId="{E4636A17-7F69-4EB9-838E-19408C7446AF}" dt="2020-10-16T15:04:03.950" v="1417" actId="14100"/>
          <ac:graphicFrameMkLst>
            <pc:docMk/>
            <pc:sldMk cId="3525941206" sldId="324"/>
            <ac:graphicFrameMk id="4" creationId="{2780CFF1-727F-4AA0-8FD1-1F22E55191CB}"/>
          </ac:graphicFrameMkLst>
        </pc:graphicFrameChg>
        <pc:picChg chg="del">
          <ac:chgData name="Paka, Anil Kumar" userId="b7f51682-2f6f-4600-85c9-bdc868609135" providerId="ADAL" clId="{E4636A17-7F69-4EB9-838E-19408C7446AF}" dt="2020-10-16T15:03:35.476" v="1411" actId="478"/>
          <ac:picMkLst>
            <pc:docMk/>
            <pc:sldMk cId="3525941206" sldId="324"/>
            <ac:picMk id="21" creationId="{00000000-0000-0000-0000-000000000000}"/>
          </ac:picMkLst>
        </pc:picChg>
      </pc:sldChg>
      <pc:sldChg chg="del">
        <pc:chgData name="Paka, Anil Kumar" userId="b7f51682-2f6f-4600-85c9-bdc868609135" providerId="ADAL" clId="{E4636A17-7F69-4EB9-838E-19408C7446AF}" dt="2020-10-15T12:13:06.089" v="494" actId="2696"/>
        <pc:sldMkLst>
          <pc:docMk/>
          <pc:sldMk cId="3796734583" sldId="326"/>
        </pc:sldMkLst>
      </pc:sldChg>
      <pc:sldChg chg="del">
        <pc:chgData name="Paka, Anil Kumar" userId="b7f51682-2f6f-4600-85c9-bdc868609135" providerId="ADAL" clId="{E4636A17-7F69-4EB9-838E-19408C7446AF}" dt="2020-10-15T12:13:06.040" v="493" actId="2696"/>
        <pc:sldMkLst>
          <pc:docMk/>
          <pc:sldMk cId="3149580996" sldId="327"/>
        </pc:sldMkLst>
      </pc:sldChg>
      <pc:sldChg chg="del">
        <pc:chgData name="Paka, Anil Kumar" userId="b7f51682-2f6f-4600-85c9-bdc868609135" providerId="ADAL" clId="{E4636A17-7F69-4EB9-838E-19408C7446AF}" dt="2020-10-15T12:13:05.743" v="490" actId="2696"/>
        <pc:sldMkLst>
          <pc:docMk/>
          <pc:sldMk cId="2834256092" sldId="329"/>
        </pc:sldMkLst>
      </pc:sldChg>
      <pc:sldChg chg="del">
        <pc:chgData name="Paka, Anil Kumar" userId="b7f51682-2f6f-4600-85c9-bdc868609135" providerId="ADAL" clId="{E4636A17-7F69-4EB9-838E-19408C7446AF}" dt="2020-10-15T12:13:04.816" v="483" actId="2696"/>
        <pc:sldMkLst>
          <pc:docMk/>
          <pc:sldMk cId="1920672279" sldId="330"/>
        </pc:sldMkLst>
      </pc:sldChg>
      <pc:sldChg chg="del">
        <pc:chgData name="Paka, Anil Kumar" userId="b7f51682-2f6f-4600-85c9-bdc868609135" providerId="ADAL" clId="{E4636A17-7F69-4EB9-838E-19408C7446AF}" dt="2020-10-15T12:12:58.698" v="401" actId="2696"/>
        <pc:sldMkLst>
          <pc:docMk/>
          <pc:sldMk cId="3790275017" sldId="331"/>
        </pc:sldMkLst>
      </pc:sldChg>
      <pc:sldChg chg="del">
        <pc:chgData name="Paka, Anil Kumar" userId="b7f51682-2f6f-4600-85c9-bdc868609135" providerId="ADAL" clId="{E4636A17-7F69-4EB9-838E-19408C7446AF}" dt="2020-10-15T12:12:57.789" v="299" actId="2696"/>
        <pc:sldMkLst>
          <pc:docMk/>
          <pc:sldMk cId="2801337317" sldId="332"/>
        </pc:sldMkLst>
      </pc:sldChg>
      <pc:sldChg chg="del">
        <pc:chgData name="Paka, Anil Kumar" userId="b7f51682-2f6f-4600-85c9-bdc868609135" providerId="ADAL" clId="{E4636A17-7F69-4EB9-838E-19408C7446AF}" dt="2020-10-15T12:12:57.492" v="287" actId="2696"/>
        <pc:sldMkLst>
          <pc:docMk/>
          <pc:sldMk cId="2399911849" sldId="333"/>
        </pc:sldMkLst>
      </pc:sldChg>
      <pc:sldChg chg="del">
        <pc:chgData name="Paka, Anil Kumar" userId="b7f51682-2f6f-4600-85c9-bdc868609135" providerId="ADAL" clId="{E4636A17-7F69-4EB9-838E-19408C7446AF}" dt="2020-10-15T08:14:49.456" v="0" actId="2696"/>
        <pc:sldMkLst>
          <pc:docMk/>
          <pc:sldMk cId="0" sldId="334"/>
        </pc:sldMkLst>
      </pc:sldChg>
      <pc:sldChg chg="del">
        <pc:chgData name="Paka, Anil Kumar" userId="b7f51682-2f6f-4600-85c9-bdc868609135" providerId="ADAL" clId="{E4636A17-7F69-4EB9-838E-19408C7446AF}" dt="2020-10-15T08:16:05.313" v="86" actId="2696"/>
        <pc:sldMkLst>
          <pc:docMk/>
          <pc:sldMk cId="631153821" sldId="336"/>
        </pc:sldMkLst>
      </pc:sldChg>
      <pc:sldChg chg="del">
        <pc:chgData name="Paka, Anil Kumar" userId="b7f51682-2f6f-4600-85c9-bdc868609135" providerId="ADAL" clId="{E4636A17-7F69-4EB9-838E-19408C7446AF}" dt="2020-10-15T12:13:09.051" v="545" actId="2696"/>
        <pc:sldMkLst>
          <pc:docMk/>
          <pc:sldMk cId="2402522298" sldId="340"/>
        </pc:sldMkLst>
      </pc:sldChg>
      <pc:sldChg chg="del">
        <pc:chgData name="Paka, Anil Kumar" userId="b7f51682-2f6f-4600-85c9-bdc868609135" providerId="ADAL" clId="{E4636A17-7F69-4EB9-838E-19408C7446AF}" dt="2020-10-15T12:13:10.899" v="546" actId="2696"/>
        <pc:sldMkLst>
          <pc:docMk/>
          <pc:sldMk cId="881826861" sldId="341"/>
        </pc:sldMkLst>
      </pc:sldChg>
      <pc:sldChg chg="del">
        <pc:chgData name="Paka, Anil Kumar" userId="b7f51682-2f6f-4600-85c9-bdc868609135" providerId="ADAL" clId="{E4636A17-7F69-4EB9-838E-19408C7446AF}" dt="2020-10-15T12:13:00.201" v="409" actId="2696"/>
        <pc:sldMkLst>
          <pc:docMk/>
          <pc:sldMk cId="3704594319" sldId="350"/>
        </pc:sldMkLst>
      </pc:sldChg>
      <pc:sldChg chg="del">
        <pc:chgData name="Paka, Anil Kumar" userId="b7f51682-2f6f-4600-85c9-bdc868609135" providerId="ADAL" clId="{E4636A17-7F69-4EB9-838E-19408C7446AF}" dt="2020-10-15T12:13:11.173" v="563" actId="2696"/>
        <pc:sldMkLst>
          <pc:docMk/>
          <pc:sldMk cId="3974391835" sldId="356"/>
        </pc:sldMkLst>
      </pc:sldChg>
      <pc:sldChg chg="add del ord">
        <pc:chgData name="Paka, Anil Kumar" userId="b7f51682-2f6f-4600-85c9-bdc868609135" providerId="ADAL" clId="{E4636A17-7F69-4EB9-838E-19408C7446AF}" dt="2020-10-16T16:32:48.666" v="1907"/>
        <pc:sldMkLst>
          <pc:docMk/>
          <pc:sldMk cId="1304530175" sldId="357"/>
        </pc:sldMkLst>
      </pc:sldChg>
      <pc:sldChg chg="del">
        <pc:chgData name="Paka, Anil Kumar" userId="b7f51682-2f6f-4600-85c9-bdc868609135" providerId="ADAL" clId="{E4636A17-7F69-4EB9-838E-19408C7446AF}" dt="2020-10-15T12:13:12.076" v="650" actId="2696"/>
        <pc:sldMkLst>
          <pc:docMk/>
          <pc:sldMk cId="848694697" sldId="358"/>
        </pc:sldMkLst>
      </pc:sldChg>
      <pc:sldChg chg="add del ord">
        <pc:chgData name="Paka, Anil Kumar" userId="b7f51682-2f6f-4600-85c9-bdc868609135" providerId="ADAL" clId="{E4636A17-7F69-4EB9-838E-19408C7446AF}" dt="2020-10-16T16:33:42.765" v="1908"/>
        <pc:sldMkLst>
          <pc:docMk/>
          <pc:sldMk cId="1034323815" sldId="359"/>
        </pc:sldMkLst>
      </pc:sldChg>
      <pc:sldChg chg="add del ord">
        <pc:chgData name="Paka, Anil Kumar" userId="b7f51682-2f6f-4600-85c9-bdc868609135" providerId="ADAL" clId="{E4636A17-7F69-4EB9-838E-19408C7446AF}" dt="2020-10-16T16:33:47.082" v="1909"/>
        <pc:sldMkLst>
          <pc:docMk/>
          <pc:sldMk cId="3853824205" sldId="362"/>
        </pc:sldMkLst>
      </pc:sldChg>
      <pc:sldChg chg="modSp add del">
        <pc:chgData name="Paka, Anil Kumar" userId="b7f51682-2f6f-4600-85c9-bdc868609135" providerId="ADAL" clId="{E4636A17-7F69-4EB9-838E-19408C7446AF}" dt="2020-10-16T15:18:48.110" v="1612" actId="2165"/>
        <pc:sldMkLst>
          <pc:docMk/>
          <pc:sldMk cId="2784031204" sldId="364"/>
        </pc:sldMkLst>
        <pc:graphicFrameChg chg="mod modGraphic">
          <ac:chgData name="Paka, Anil Kumar" userId="b7f51682-2f6f-4600-85c9-bdc868609135" providerId="ADAL" clId="{E4636A17-7F69-4EB9-838E-19408C7446AF}" dt="2020-10-16T15:18:48.110" v="1612" actId="2165"/>
          <ac:graphicFrameMkLst>
            <pc:docMk/>
            <pc:sldMk cId="2784031204" sldId="364"/>
            <ac:graphicFrameMk id="5" creationId="{00000000-0000-0000-0000-000000000000}"/>
          </ac:graphicFrameMkLst>
        </pc:graphicFrameChg>
      </pc:sldChg>
      <pc:sldChg chg="del">
        <pc:chgData name="Paka, Anil Kumar" userId="b7f51682-2f6f-4600-85c9-bdc868609135" providerId="ADAL" clId="{E4636A17-7F69-4EB9-838E-19408C7446AF}" dt="2020-10-15T12:13:04.753" v="480" actId="2696"/>
        <pc:sldMkLst>
          <pc:docMk/>
          <pc:sldMk cId="684408216" sldId="366"/>
        </pc:sldMkLst>
      </pc:sldChg>
      <pc:sldChg chg="del">
        <pc:chgData name="Paka, Anil Kumar" userId="b7f51682-2f6f-4600-85c9-bdc868609135" providerId="ADAL" clId="{E4636A17-7F69-4EB9-838E-19408C7446AF}" dt="2020-10-15T12:13:04.687" v="479" actId="2696"/>
        <pc:sldMkLst>
          <pc:docMk/>
          <pc:sldMk cId="1778878552" sldId="367"/>
        </pc:sldMkLst>
      </pc:sldChg>
      <pc:sldChg chg="del">
        <pc:chgData name="Paka, Anil Kumar" userId="b7f51682-2f6f-4600-85c9-bdc868609135" providerId="ADAL" clId="{E4636A17-7F69-4EB9-838E-19408C7446AF}" dt="2020-10-15T12:13:00.145" v="406" actId="2696"/>
        <pc:sldMkLst>
          <pc:docMk/>
          <pc:sldMk cId="4045883772" sldId="368"/>
        </pc:sldMkLst>
      </pc:sldChg>
      <pc:sldChg chg="del">
        <pc:chgData name="Paka, Anil Kumar" userId="b7f51682-2f6f-4600-85c9-bdc868609135" providerId="ADAL" clId="{E4636A17-7F69-4EB9-838E-19408C7446AF}" dt="2020-10-15T12:13:00.054" v="403" actId="2696"/>
        <pc:sldMkLst>
          <pc:docMk/>
          <pc:sldMk cId="895695624" sldId="370"/>
        </pc:sldMkLst>
      </pc:sldChg>
      <pc:sldChg chg="del">
        <pc:chgData name="Paka, Anil Kumar" userId="b7f51682-2f6f-4600-85c9-bdc868609135" providerId="ADAL" clId="{E4636A17-7F69-4EB9-838E-19408C7446AF}" dt="2020-10-15T12:12:59.243" v="402" actId="2696"/>
        <pc:sldMkLst>
          <pc:docMk/>
          <pc:sldMk cId="296998586" sldId="371"/>
        </pc:sldMkLst>
      </pc:sldChg>
      <pc:sldChg chg="add del ord">
        <pc:chgData name="Paka, Anil Kumar" userId="b7f51682-2f6f-4600-85c9-bdc868609135" providerId="ADAL" clId="{E4636A17-7F69-4EB9-838E-19408C7446AF}" dt="2020-10-16T16:33:51.854" v="1910"/>
        <pc:sldMkLst>
          <pc:docMk/>
          <pc:sldMk cId="14700627" sldId="372"/>
        </pc:sldMkLst>
      </pc:sldChg>
      <pc:sldChg chg="add del ord">
        <pc:chgData name="Paka, Anil Kumar" userId="b7f51682-2f6f-4600-85c9-bdc868609135" providerId="ADAL" clId="{E4636A17-7F69-4EB9-838E-19408C7446AF}" dt="2020-10-16T16:33:54.469" v="1911"/>
        <pc:sldMkLst>
          <pc:docMk/>
          <pc:sldMk cId="550119613" sldId="373"/>
        </pc:sldMkLst>
      </pc:sldChg>
      <pc:sldChg chg="add del ord">
        <pc:chgData name="Paka, Anil Kumar" userId="b7f51682-2f6f-4600-85c9-bdc868609135" providerId="ADAL" clId="{E4636A17-7F69-4EB9-838E-19408C7446AF}" dt="2020-10-16T16:33:57.321" v="1912"/>
        <pc:sldMkLst>
          <pc:docMk/>
          <pc:sldMk cId="1332475043" sldId="374"/>
        </pc:sldMkLst>
      </pc:sldChg>
      <pc:sldChg chg="add del ord">
        <pc:chgData name="Paka, Anil Kumar" userId="b7f51682-2f6f-4600-85c9-bdc868609135" providerId="ADAL" clId="{E4636A17-7F69-4EB9-838E-19408C7446AF}" dt="2020-10-16T16:33:59.544" v="1913"/>
        <pc:sldMkLst>
          <pc:docMk/>
          <pc:sldMk cId="4179859018" sldId="375"/>
        </pc:sldMkLst>
      </pc:sldChg>
      <pc:sldChg chg="del">
        <pc:chgData name="Paka, Anil Kumar" userId="b7f51682-2f6f-4600-85c9-bdc868609135" providerId="ADAL" clId="{E4636A17-7F69-4EB9-838E-19408C7446AF}" dt="2020-10-15T12:12:58.643" v="397" actId="2696"/>
        <pc:sldMkLst>
          <pc:docMk/>
          <pc:sldMk cId="1199023471" sldId="376"/>
        </pc:sldMkLst>
      </pc:sldChg>
      <pc:sldChg chg="del">
        <pc:chgData name="Paka, Anil Kumar" userId="b7f51682-2f6f-4600-85c9-bdc868609135" providerId="ADAL" clId="{E4636A17-7F69-4EB9-838E-19408C7446AF}" dt="2020-10-15T12:12:57.665" v="294" actId="2696"/>
        <pc:sldMkLst>
          <pc:docMk/>
          <pc:sldMk cId="3373498220" sldId="383"/>
        </pc:sldMkLst>
      </pc:sldChg>
      <pc:sldChg chg="add del">
        <pc:chgData name="Paka, Anil Kumar" userId="b7f51682-2f6f-4600-85c9-bdc868609135" providerId="ADAL" clId="{E4636A17-7F69-4EB9-838E-19408C7446AF}" dt="2020-10-16T16:17:03.757" v="1799"/>
        <pc:sldMkLst>
          <pc:docMk/>
          <pc:sldMk cId="305778883" sldId="384"/>
        </pc:sldMkLst>
      </pc:sldChg>
      <pc:sldChg chg="del">
        <pc:chgData name="Paka, Anil Kumar" userId="b7f51682-2f6f-4600-85c9-bdc868609135" providerId="ADAL" clId="{E4636A17-7F69-4EB9-838E-19408C7446AF}" dt="2020-10-15T12:13:06.145" v="495" actId="2696"/>
        <pc:sldMkLst>
          <pc:docMk/>
          <pc:sldMk cId="1181852919" sldId="386"/>
        </pc:sldMkLst>
      </pc:sldChg>
      <pc:sldChg chg="del">
        <pc:chgData name="Paka, Anil Kumar" userId="b7f51682-2f6f-4600-85c9-bdc868609135" providerId="ADAL" clId="{E4636A17-7F69-4EB9-838E-19408C7446AF}" dt="2020-10-15T12:13:06.209" v="496" actId="2696"/>
        <pc:sldMkLst>
          <pc:docMk/>
          <pc:sldMk cId="3456338735" sldId="390"/>
        </pc:sldMkLst>
      </pc:sldChg>
      <pc:sldChg chg="del">
        <pc:chgData name="Paka, Anil Kumar" userId="b7f51682-2f6f-4600-85c9-bdc868609135" providerId="ADAL" clId="{E4636A17-7F69-4EB9-838E-19408C7446AF}" dt="2020-10-15T12:13:05.994" v="492" actId="2696"/>
        <pc:sldMkLst>
          <pc:docMk/>
          <pc:sldMk cId="2811617495" sldId="397"/>
        </pc:sldMkLst>
      </pc:sldChg>
      <pc:sldChg chg="del">
        <pc:chgData name="Paka, Anil Kumar" userId="b7f51682-2f6f-4600-85c9-bdc868609135" providerId="ADAL" clId="{E4636A17-7F69-4EB9-838E-19408C7446AF}" dt="2020-10-15T12:13:01.045" v="477" actId="2696"/>
        <pc:sldMkLst>
          <pc:docMk/>
          <pc:sldMk cId="525869369" sldId="399"/>
        </pc:sldMkLst>
      </pc:sldChg>
      <pc:sldChg chg="del">
        <pc:chgData name="Paka, Anil Kumar" userId="b7f51682-2f6f-4600-85c9-bdc868609135" providerId="ADAL" clId="{E4636A17-7F69-4EB9-838E-19408C7446AF}" dt="2020-10-15T12:13:01.039" v="476" actId="2696"/>
        <pc:sldMkLst>
          <pc:docMk/>
          <pc:sldMk cId="1412881013" sldId="401"/>
        </pc:sldMkLst>
      </pc:sldChg>
      <pc:sldChg chg="del">
        <pc:chgData name="Paka, Anil Kumar" userId="b7f51682-2f6f-4600-85c9-bdc868609135" providerId="ADAL" clId="{E4636A17-7F69-4EB9-838E-19408C7446AF}" dt="2020-10-15T12:13:05.673" v="487" actId="2696"/>
        <pc:sldMkLst>
          <pc:docMk/>
          <pc:sldMk cId="2134769451" sldId="402"/>
        </pc:sldMkLst>
      </pc:sldChg>
      <pc:sldChg chg="del">
        <pc:chgData name="Paka, Anil Kumar" userId="b7f51682-2f6f-4600-85c9-bdc868609135" providerId="ADAL" clId="{E4636A17-7F69-4EB9-838E-19408C7446AF}" dt="2020-10-15T12:13:00.659" v="475" actId="2696"/>
        <pc:sldMkLst>
          <pc:docMk/>
          <pc:sldMk cId="318466647" sldId="405"/>
        </pc:sldMkLst>
      </pc:sldChg>
      <pc:sldChg chg="del">
        <pc:chgData name="Paka, Anil Kumar" userId="b7f51682-2f6f-4600-85c9-bdc868609135" providerId="ADAL" clId="{E4636A17-7F69-4EB9-838E-19408C7446AF}" dt="2020-10-15T12:12:58.662" v="399" actId="2696"/>
        <pc:sldMkLst>
          <pc:docMk/>
          <pc:sldMk cId="1019955141" sldId="407"/>
        </pc:sldMkLst>
      </pc:sldChg>
      <pc:sldChg chg="del">
        <pc:chgData name="Paka, Anil Kumar" userId="b7f51682-2f6f-4600-85c9-bdc868609135" providerId="ADAL" clId="{E4636A17-7F69-4EB9-838E-19408C7446AF}" dt="2020-10-15T12:12:58.651" v="398" actId="2696"/>
        <pc:sldMkLst>
          <pc:docMk/>
          <pc:sldMk cId="840297265" sldId="408"/>
        </pc:sldMkLst>
      </pc:sldChg>
      <pc:sldChg chg="del">
        <pc:chgData name="Paka, Anil Kumar" userId="b7f51682-2f6f-4600-85c9-bdc868609135" providerId="ADAL" clId="{E4636A17-7F69-4EB9-838E-19408C7446AF}" dt="2020-10-15T12:12:58.355" v="355" actId="2696"/>
        <pc:sldMkLst>
          <pc:docMk/>
          <pc:sldMk cId="1309425591" sldId="410"/>
        </pc:sldMkLst>
      </pc:sldChg>
      <pc:sldChg chg="del">
        <pc:chgData name="Paka, Anil Kumar" userId="b7f51682-2f6f-4600-85c9-bdc868609135" providerId="ADAL" clId="{E4636A17-7F69-4EB9-838E-19408C7446AF}" dt="2020-10-15T12:12:58.071" v="342" actId="2696"/>
        <pc:sldMkLst>
          <pc:docMk/>
          <pc:sldMk cId="2311853440" sldId="414"/>
        </pc:sldMkLst>
      </pc:sldChg>
      <pc:sldChg chg="addSp delSp modSp add del">
        <pc:chgData name="Paka, Anil Kumar" userId="b7f51682-2f6f-4600-85c9-bdc868609135" providerId="ADAL" clId="{E4636A17-7F69-4EB9-838E-19408C7446AF}" dt="2020-10-16T16:04:18.419" v="1796" actId="478"/>
        <pc:sldMkLst>
          <pc:docMk/>
          <pc:sldMk cId="623550748" sldId="417"/>
        </pc:sldMkLst>
        <pc:spChg chg="add del mod">
          <ac:chgData name="Paka, Anil Kumar" userId="b7f51682-2f6f-4600-85c9-bdc868609135" providerId="ADAL" clId="{E4636A17-7F69-4EB9-838E-19408C7446AF}" dt="2020-10-16T16:04:18.419" v="1796" actId="478"/>
          <ac:spMkLst>
            <pc:docMk/>
            <pc:sldMk cId="623550748" sldId="417"/>
            <ac:spMk id="8" creationId="{84AE1724-C9FE-49FC-9DA7-4E207F613336}"/>
          </ac:spMkLst>
        </pc:spChg>
        <pc:spChg chg="add del">
          <ac:chgData name="Paka, Anil Kumar" userId="b7f51682-2f6f-4600-85c9-bdc868609135" providerId="ADAL" clId="{E4636A17-7F69-4EB9-838E-19408C7446AF}" dt="2020-10-16T15:54:47.751" v="1752" actId="478"/>
          <ac:spMkLst>
            <pc:docMk/>
            <pc:sldMk cId="623550748" sldId="417"/>
            <ac:spMk id="5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4" creationId="{00000000-0000-0000-0000-000000000000}"/>
          </ac:spMkLst>
        </pc:spChg>
        <pc:grpChg chg="add del">
          <ac:chgData name="Paka, Anil Kumar" userId="b7f51682-2f6f-4600-85c9-bdc868609135" providerId="ADAL" clId="{E4636A17-7F69-4EB9-838E-19408C7446AF}" dt="2020-10-16T15:54:47.751" v="1752" actId="478"/>
          <ac:grpSpMkLst>
            <pc:docMk/>
            <pc:sldMk cId="623550748" sldId="417"/>
            <ac:grpSpMk id="62" creationId="{00000000-0000-0000-0000-000000000000}"/>
          </ac:grpSpMkLst>
        </pc:grpChg>
        <pc:picChg chg="add del">
          <ac:chgData name="Paka, Anil Kumar" userId="b7f51682-2f6f-4600-85c9-bdc868609135" providerId="ADAL" clId="{E4636A17-7F69-4EB9-838E-19408C7446AF}" dt="2020-10-16T15:54:47.751" v="1752" actId="478"/>
          <ac:picMkLst>
            <pc:docMk/>
            <pc:sldMk cId="623550748" sldId="417"/>
            <ac:picMk id="5" creationId="{00000000-0000-0000-0000-000000000000}"/>
          </ac:picMkLst>
        </pc:picChg>
        <pc:cxnChg chg="add del">
          <ac:chgData name="Paka, Anil Kumar" userId="b7f51682-2f6f-4600-85c9-bdc868609135" providerId="ADAL" clId="{E4636A17-7F69-4EB9-838E-19408C7446AF}" dt="2020-10-16T15:54:47.751" v="1752" actId="478"/>
          <ac:cxnSpMkLst>
            <pc:docMk/>
            <pc:sldMk cId="623550748" sldId="417"/>
            <ac:cxnSpMk id="6"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87"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4"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9"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5"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1" creationId="{00000000-0000-0000-0000-000000000000}"/>
          </ac:cxnSpMkLst>
        </pc:cxnChg>
      </pc:sldChg>
      <pc:sldChg chg="del">
        <pc:chgData name="Paka, Anil Kumar" userId="b7f51682-2f6f-4600-85c9-bdc868609135" providerId="ADAL" clId="{E4636A17-7F69-4EB9-838E-19408C7446AF}" dt="2020-10-15T12:12:57.802" v="300" actId="2696"/>
        <pc:sldMkLst>
          <pc:docMk/>
          <pc:sldMk cId="2904397674" sldId="418"/>
        </pc:sldMkLst>
      </pc:sldChg>
      <pc:sldChg chg="del">
        <pc:chgData name="Paka, Anil Kumar" userId="b7f51682-2f6f-4600-85c9-bdc868609135" providerId="ADAL" clId="{E4636A17-7F69-4EB9-838E-19408C7446AF}" dt="2020-10-15T12:13:00.105" v="404" actId="2696"/>
        <pc:sldMkLst>
          <pc:docMk/>
          <pc:sldMk cId="1181724310" sldId="419"/>
        </pc:sldMkLst>
      </pc:sldChg>
      <pc:sldChg chg="del">
        <pc:chgData name="Paka, Anil Kumar" userId="b7f51682-2f6f-4600-85c9-bdc868609135" providerId="ADAL" clId="{E4636A17-7F69-4EB9-838E-19408C7446AF}" dt="2020-10-15T12:12:57.734" v="296" actId="2696"/>
        <pc:sldMkLst>
          <pc:docMk/>
          <pc:sldMk cId="2981213300" sldId="422"/>
        </pc:sldMkLst>
      </pc:sldChg>
      <pc:sldChg chg="del">
        <pc:chgData name="Paka, Anil Kumar" userId="b7f51682-2f6f-4600-85c9-bdc868609135" providerId="ADAL" clId="{E4636A17-7F69-4EB9-838E-19408C7446AF}" dt="2020-10-15T12:12:57.681" v="295" actId="2696"/>
        <pc:sldMkLst>
          <pc:docMk/>
          <pc:sldMk cId="743651205" sldId="423"/>
        </pc:sldMkLst>
      </pc:sldChg>
      <pc:sldChg chg="del">
        <pc:chgData name="Paka, Anil Kumar" userId="b7f51682-2f6f-4600-85c9-bdc868609135" providerId="ADAL" clId="{E4636A17-7F69-4EB9-838E-19408C7446AF}" dt="2020-10-15T12:13:00.567" v="447" actId="2696"/>
        <pc:sldMkLst>
          <pc:docMk/>
          <pc:sldMk cId="2201225668" sldId="429"/>
        </pc:sldMkLst>
      </pc:sldChg>
      <pc:sldChg chg="del">
        <pc:chgData name="Paka, Anil Kumar" userId="b7f51682-2f6f-4600-85c9-bdc868609135" providerId="ADAL" clId="{E4636A17-7F69-4EB9-838E-19408C7446AF}" dt="2020-10-15T12:13:00.380" v="413" actId="2696"/>
        <pc:sldMkLst>
          <pc:docMk/>
          <pc:sldMk cId="1798904130" sldId="430"/>
        </pc:sldMkLst>
      </pc:sldChg>
      <pc:sldChg chg="del">
        <pc:chgData name="Paka, Anil Kumar" userId="b7f51682-2f6f-4600-85c9-bdc868609135" providerId="ADAL" clId="{E4636A17-7F69-4EB9-838E-19408C7446AF}" dt="2020-10-15T12:12:57.768" v="297" actId="2696"/>
        <pc:sldMkLst>
          <pc:docMk/>
          <pc:sldMk cId="1218327981" sldId="432"/>
        </pc:sldMkLst>
      </pc:sldChg>
      <pc:sldChg chg="del">
        <pc:chgData name="Paka, Anil Kumar" userId="b7f51682-2f6f-4600-85c9-bdc868609135" providerId="ADAL" clId="{E4636A17-7F69-4EB9-838E-19408C7446AF}" dt="2020-10-15T08:16:12.734" v="157" actId="2696"/>
        <pc:sldMkLst>
          <pc:docMk/>
          <pc:sldMk cId="1551826476" sldId="441"/>
        </pc:sldMkLst>
      </pc:sldChg>
      <pc:sldChg chg="del">
        <pc:chgData name="Paka, Anil Kumar" userId="b7f51682-2f6f-4600-85c9-bdc868609135" providerId="ADAL" clId="{E4636A17-7F69-4EB9-838E-19408C7446AF}" dt="2020-10-15T08:16:06.866" v="87" actId="2696"/>
        <pc:sldMkLst>
          <pc:docMk/>
          <pc:sldMk cId="1643221671" sldId="442"/>
        </pc:sldMkLst>
      </pc:sldChg>
      <pc:sldChg chg="del">
        <pc:chgData name="Paka, Anil Kumar" userId="b7f51682-2f6f-4600-85c9-bdc868609135" providerId="ADAL" clId="{E4636A17-7F69-4EB9-838E-19408C7446AF}" dt="2020-10-15T12:12:57.569" v="288" actId="2696"/>
        <pc:sldMkLst>
          <pc:docMk/>
          <pc:sldMk cId="2579348291" sldId="443"/>
        </pc:sldMkLst>
      </pc:sldChg>
      <pc:sldChg chg="del">
        <pc:chgData name="Paka, Anil Kumar" userId="b7f51682-2f6f-4600-85c9-bdc868609135" providerId="ADAL" clId="{E4636A17-7F69-4EB9-838E-19408C7446AF}" dt="2020-10-15T12:13:05.773" v="491" actId="2696"/>
        <pc:sldMkLst>
          <pc:docMk/>
          <pc:sldMk cId="4239310240" sldId="455"/>
        </pc:sldMkLst>
      </pc:sldChg>
      <pc:sldChg chg="del">
        <pc:chgData name="Paka, Anil Kumar" userId="b7f51682-2f6f-4600-85c9-bdc868609135" providerId="ADAL" clId="{E4636A17-7F69-4EB9-838E-19408C7446AF}" dt="2020-10-15T12:13:00.224" v="410" actId="2696"/>
        <pc:sldMkLst>
          <pc:docMk/>
          <pc:sldMk cId="291918971" sldId="457"/>
        </pc:sldMkLst>
      </pc:sldChg>
      <pc:sldChg chg="del">
        <pc:chgData name="Paka, Anil Kumar" userId="b7f51682-2f6f-4600-85c9-bdc868609135" providerId="ADAL" clId="{E4636A17-7F69-4EB9-838E-19408C7446AF}" dt="2020-10-15T12:13:05.308" v="484" actId="2696"/>
        <pc:sldMkLst>
          <pc:docMk/>
          <pc:sldMk cId="3428044968" sldId="458"/>
        </pc:sldMkLst>
      </pc:sldChg>
      <pc:sldChg chg="del">
        <pc:chgData name="Paka, Anil Kumar" userId="b7f51682-2f6f-4600-85c9-bdc868609135" providerId="ADAL" clId="{E4636A17-7F69-4EB9-838E-19408C7446AF}" dt="2020-10-15T12:13:00.317" v="411" actId="2696"/>
        <pc:sldMkLst>
          <pc:docMk/>
          <pc:sldMk cId="2319062052" sldId="461"/>
        </pc:sldMkLst>
      </pc:sldChg>
      <pc:sldChg chg="del">
        <pc:chgData name="Paka, Anil Kumar" userId="b7f51682-2f6f-4600-85c9-bdc868609135" providerId="ADAL" clId="{E4636A17-7F69-4EB9-838E-19408C7446AF}" dt="2020-10-15T12:13:00.349" v="412" actId="2696"/>
        <pc:sldMkLst>
          <pc:docMk/>
          <pc:sldMk cId="129845677" sldId="462"/>
        </pc:sldMkLst>
      </pc:sldChg>
      <pc:sldChg chg="del">
        <pc:chgData name="Paka, Anil Kumar" userId="b7f51682-2f6f-4600-85c9-bdc868609135" providerId="ADAL" clId="{E4636A17-7F69-4EB9-838E-19408C7446AF}" dt="2020-10-15T12:13:02.435" v="478" actId="2696"/>
        <pc:sldMkLst>
          <pc:docMk/>
          <pc:sldMk cId="4099544045" sldId="463"/>
        </pc:sldMkLst>
      </pc:sldChg>
      <pc:sldChg chg="add del">
        <pc:chgData name="Paka, Anil Kumar" userId="b7f51682-2f6f-4600-85c9-bdc868609135" providerId="ADAL" clId="{E4636A17-7F69-4EB9-838E-19408C7446AF}" dt="2020-10-16T16:32:29.063" v="1905" actId="2696"/>
        <pc:sldMkLst>
          <pc:docMk/>
          <pc:sldMk cId="2092080200" sldId="472"/>
        </pc:sldMkLst>
      </pc:sldChg>
      <pc:sldChg chg="del">
        <pc:chgData name="Paka, Anil Kumar" userId="b7f51682-2f6f-4600-85c9-bdc868609135" providerId="ADAL" clId="{E4636A17-7F69-4EB9-838E-19408C7446AF}" dt="2020-10-15T12:12:57.576" v="289" actId="2696"/>
        <pc:sldMkLst>
          <pc:docMk/>
          <pc:sldMk cId="1215305544" sldId="473"/>
        </pc:sldMkLst>
      </pc:sldChg>
      <pc:sldChg chg="addSp delSp modSp add del">
        <pc:chgData name="Paka, Anil Kumar" userId="b7f51682-2f6f-4600-85c9-bdc868609135" providerId="ADAL" clId="{E4636A17-7F69-4EB9-838E-19408C7446AF}" dt="2020-10-16T15:08:26.971" v="1439" actId="1076"/>
        <pc:sldMkLst>
          <pc:docMk/>
          <pc:sldMk cId="759103167" sldId="474"/>
        </pc:sldMkLst>
        <pc:spChg chg="mod">
          <ac:chgData name="Paka, Anil Kumar" userId="b7f51682-2f6f-4600-85c9-bdc868609135" providerId="ADAL" clId="{E4636A17-7F69-4EB9-838E-19408C7446AF}" dt="2020-10-16T14:48:46.366" v="1230" actId="20577"/>
          <ac:spMkLst>
            <pc:docMk/>
            <pc:sldMk cId="759103167" sldId="474"/>
            <ac:spMk id="2" creationId="{0DF8AF52-5602-4B12-9B38-C3743264AB12}"/>
          </ac:spMkLst>
        </pc:spChg>
        <pc:spChg chg="mod">
          <ac:chgData name="Paka, Anil Kumar" userId="b7f51682-2f6f-4600-85c9-bdc868609135" providerId="ADAL" clId="{E4636A17-7F69-4EB9-838E-19408C7446AF}" dt="2020-10-16T14:47:56.962" v="1218" actId="20577"/>
          <ac:spMkLst>
            <pc:docMk/>
            <pc:sldMk cId="759103167" sldId="474"/>
            <ac:spMk id="3" creationId="{E901D13A-6107-43E7-80B7-059F0C9372BB}"/>
          </ac:spMkLst>
        </pc:spChg>
        <pc:spChg chg="mod">
          <ac:chgData name="Paka, Anil Kumar" userId="b7f51682-2f6f-4600-85c9-bdc868609135" providerId="ADAL" clId="{E4636A17-7F69-4EB9-838E-19408C7446AF}" dt="2020-10-16T14:47:08.657" v="1176" actId="14100"/>
          <ac:spMkLst>
            <pc:docMk/>
            <pc:sldMk cId="759103167" sldId="474"/>
            <ac:spMk id="4" creationId="{35BD395A-13C8-43D5-851B-72A511FE85C9}"/>
          </ac:spMkLst>
        </pc:spChg>
        <pc:spChg chg="mod">
          <ac:chgData name="Paka, Anil Kumar" userId="b7f51682-2f6f-4600-85c9-bdc868609135" providerId="ADAL" clId="{E4636A17-7F69-4EB9-838E-19408C7446AF}" dt="2020-10-16T14:42:40.017" v="1060" actId="14100"/>
          <ac:spMkLst>
            <pc:docMk/>
            <pc:sldMk cId="759103167" sldId="474"/>
            <ac:spMk id="5" creationId="{4C51DE33-EECF-4FC2-92B3-D49130ADA111}"/>
          </ac:spMkLst>
        </pc:spChg>
        <pc:spChg chg="del mod">
          <ac:chgData name="Paka, Anil Kumar" userId="b7f51682-2f6f-4600-85c9-bdc868609135" providerId="ADAL" clId="{E4636A17-7F69-4EB9-838E-19408C7446AF}" dt="2020-10-16T14:40:46.815" v="962" actId="478"/>
          <ac:spMkLst>
            <pc:docMk/>
            <pc:sldMk cId="759103167" sldId="474"/>
            <ac:spMk id="6" creationId="{F7824796-425F-41CA-AD96-6CD5338B8226}"/>
          </ac:spMkLst>
        </pc:spChg>
        <pc:spChg chg="del mod">
          <ac:chgData name="Paka, Anil Kumar" userId="b7f51682-2f6f-4600-85c9-bdc868609135" providerId="ADAL" clId="{E4636A17-7F69-4EB9-838E-19408C7446AF}" dt="2020-10-16T14:40:46.815" v="962" actId="478"/>
          <ac:spMkLst>
            <pc:docMk/>
            <pc:sldMk cId="759103167" sldId="474"/>
            <ac:spMk id="7" creationId="{44D84D16-8B3F-4E78-B9E2-702B4064A3AB}"/>
          </ac:spMkLst>
        </pc:spChg>
        <pc:spChg chg="del mod">
          <ac:chgData name="Paka, Anil Kumar" userId="b7f51682-2f6f-4600-85c9-bdc868609135" providerId="ADAL" clId="{E4636A17-7F69-4EB9-838E-19408C7446AF}" dt="2020-10-16T14:40:46.815" v="962" actId="478"/>
          <ac:spMkLst>
            <pc:docMk/>
            <pc:sldMk cId="759103167" sldId="474"/>
            <ac:spMk id="8" creationId="{07E46720-DAD1-46DC-8E06-99A7A23FB19A}"/>
          </ac:spMkLst>
        </pc:spChg>
        <pc:spChg chg="mod">
          <ac:chgData name="Paka, Anil Kumar" userId="b7f51682-2f6f-4600-85c9-bdc868609135" providerId="ADAL" clId="{E4636A17-7F69-4EB9-838E-19408C7446AF}" dt="2020-10-16T14:40:37.236" v="960" actId="1076"/>
          <ac:spMkLst>
            <pc:docMk/>
            <pc:sldMk cId="759103167" sldId="474"/>
            <ac:spMk id="26"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3"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4" creationId="{00000000-0000-0000-0000-000000000000}"/>
          </ac:spMkLst>
        </pc:spChg>
        <pc:spChg chg="del">
          <ac:chgData name="Paka, Anil Kumar" userId="b7f51682-2f6f-4600-85c9-bdc868609135" providerId="ADAL" clId="{E4636A17-7F69-4EB9-838E-19408C7446AF}" dt="2020-10-16T14:40:28.199" v="959" actId="478"/>
          <ac:spMkLst>
            <pc:docMk/>
            <pc:sldMk cId="759103167" sldId="474"/>
            <ac:spMk id="36"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7"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8"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9"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0"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1" creationId="{58D01A24-AB78-4C62-8DFA-12D232871B9A}"/>
          </ac:spMkLst>
        </pc:spChg>
        <pc:spChg chg="del mod">
          <ac:chgData name="Paka, Anil Kumar" userId="b7f51682-2f6f-4600-85c9-bdc868609135" providerId="ADAL" clId="{E4636A17-7F69-4EB9-838E-19408C7446AF}" dt="2020-10-16T14:40:46.815" v="962" actId="478"/>
          <ac:spMkLst>
            <pc:docMk/>
            <pc:sldMk cId="759103167" sldId="474"/>
            <ac:spMk id="42"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7"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8"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9" creationId="{00000000-0000-0000-0000-000000000000}"/>
          </ac:spMkLst>
        </pc:spChg>
        <pc:spChg chg="mod">
          <ac:chgData name="Paka, Anil Kumar" userId="b7f51682-2f6f-4600-85c9-bdc868609135" providerId="ADAL" clId="{E4636A17-7F69-4EB9-838E-19408C7446AF}" dt="2020-10-16T14:47:04.152" v="1175" actId="14100"/>
          <ac:spMkLst>
            <pc:docMk/>
            <pc:sldMk cId="759103167" sldId="474"/>
            <ac:spMk id="60"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61"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62" creationId="{226397D1-5CBF-4347-AFDA-56236ED45930}"/>
          </ac:spMkLst>
        </pc:spChg>
        <pc:spChg chg="add mod">
          <ac:chgData name="Paka, Anil Kumar" userId="b7f51682-2f6f-4600-85c9-bdc868609135" providerId="ADAL" clId="{E4636A17-7F69-4EB9-838E-19408C7446AF}" dt="2020-10-16T15:08:15.246" v="1436" actId="1076"/>
          <ac:spMkLst>
            <pc:docMk/>
            <pc:sldMk cId="759103167" sldId="474"/>
            <ac:spMk id="65" creationId="{4177DC9A-6C80-4B78-AD43-83922B18A9CE}"/>
          </ac:spMkLst>
        </pc:spChg>
        <pc:spChg chg="add mod">
          <ac:chgData name="Paka, Anil Kumar" userId="b7f51682-2f6f-4600-85c9-bdc868609135" providerId="ADAL" clId="{E4636A17-7F69-4EB9-838E-19408C7446AF}" dt="2020-10-16T15:08:15.246" v="1436" actId="1076"/>
          <ac:spMkLst>
            <pc:docMk/>
            <pc:sldMk cId="759103167" sldId="474"/>
            <ac:spMk id="66" creationId="{4E0A0A7C-A1A8-414F-AD9B-7EB3FE9D6B00}"/>
          </ac:spMkLst>
        </pc:spChg>
        <pc:spChg chg="add mod">
          <ac:chgData name="Paka, Anil Kumar" userId="b7f51682-2f6f-4600-85c9-bdc868609135" providerId="ADAL" clId="{E4636A17-7F69-4EB9-838E-19408C7446AF}" dt="2020-10-16T15:08:15.246" v="1436" actId="1076"/>
          <ac:spMkLst>
            <pc:docMk/>
            <pc:sldMk cId="759103167" sldId="474"/>
            <ac:spMk id="67" creationId="{D2D10A8A-DBCE-4F3E-8DBA-150EF0024EC5}"/>
          </ac:spMkLst>
        </pc:spChg>
        <pc:spChg chg="add mod">
          <ac:chgData name="Paka, Anil Kumar" userId="b7f51682-2f6f-4600-85c9-bdc868609135" providerId="ADAL" clId="{E4636A17-7F69-4EB9-838E-19408C7446AF}" dt="2020-10-16T14:58:13.663" v="1407" actId="113"/>
          <ac:spMkLst>
            <pc:docMk/>
            <pc:sldMk cId="759103167" sldId="474"/>
            <ac:spMk id="68" creationId="{BDB89201-ED9D-4556-85AB-CB641AFB2BD2}"/>
          </ac:spMkLst>
        </pc:spChg>
        <pc:spChg chg="add mod">
          <ac:chgData name="Paka, Anil Kumar" userId="b7f51682-2f6f-4600-85c9-bdc868609135" providerId="ADAL" clId="{E4636A17-7F69-4EB9-838E-19408C7446AF}" dt="2020-10-16T15:08:23.848" v="1438" actId="1076"/>
          <ac:spMkLst>
            <pc:docMk/>
            <pc:sldMk cId="759103167" sldId="474"/>
            <ac:spMk id="69" creationId="{F6957368-9CE3-4873-9F3A-B8B81F886F07}"/>
          </ac:spMkLst>
        </pc:spChg>
        <pc:spChg chg="add mod">
          <ac:chgData name="Paka, Anil Kumar" userId="b7f51682-2f6f-4600-85c9-bdc868609135" providerId="ADAL" clId="{E4636A17-7F69-4EB9-838E-19408C7446AF}" dt="2020-10-16T15:08:26.971" v="1439" actId="1076"/>
          <ac:spMkLst>
            <pc:docMk/>
            <pc:sldMk cId="759103167" sldId="474"/>
            <ac:spMk id="70" creationId="{7FDA1047-3324-4308-8A8E-15CB73630676}"/>
          </ac:spMkLst>
        </pc:spChg>
        <pc:grpChg chg="mod">
          <ac:chgData name="Paka, Anil Kumar" userId="b7f51682-2f6f-4600-85c9-bdc868609135" providerId="ADAL" clId="{E4636A17-7F69-4EB9-838E-19408C7446AF}" dt="2020-10-16T14:40:37.236" v="960" actId="1076"/>
          <ac:grpSpMkLst>
            <pc:docMk/>
            <pc:sldMk cId="759103167" sldId="474"/>
            <ac:grpSpMk id="11"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4"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7"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0"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27"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6"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9"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52" creationId="{00000000-0000-0000-0000-000000000000}"/>
          </ac:grpSpMkLst>
        </pc:grpChg>
        <pc:graphicFrameChg chg="del mod">
          <ac:chgData name="Paka, Anil Kumar" userId="b7f51682-2f6f-4600-85c9-bdc868609135" providerId="ADAL" clId="{E4636A17-7F69-4EB9-838E-19408C7446AF}" dt="2020-10-16T14:40:41.227" v="961" actId="478"/>
          <ac:graphicFrameMkLst>
            <pc:docMk/>
            <pc:sldMk cId="759103167" sldId="474"/>
            <ac:graphicFrameMk id="9" creationId="{00000000-0000-0000-0000-000000000000}"/>
          </ac:graphicFrameMkLst>
        </pc:graphicFrameChg>
        <pc:picChg chg="add mod">
          <ac:chgData name="Paka, Anil Kumar" userId="b7f51682-2f6f-4600-85c9-bdc868609135" providerId="ADAL" clId="{E4636A17-7F69-4EB9-838E-19408C7446AF}" dt="2020-10-16T15:08:19.399" v="1437" actId="1076"/>
          <ac:picMkLst>
            <pc:docMk/>
            <pc:sldMk cId="759103167" sldId="474"/>
            <ac:picMk id="56" creationId="{5AB7A584-2011-4294-9F0C-7210091F2197}"/>
          </ac:picMkLst>
        </pc:picChg>
        <pc:cxnChg chg="mod">
          <ac:chgData name="Paka, Anil Kumar" userId="b7f51682-2f6f-4600-85c9-bdc868609135" providerId="ADAL" clId="{E4636A17-7F69-4EB9-838E-19408C7446AF}" dt="2020-10-16T14:40:37.236" v="960" actId="1076"/>
          <ac:cxnSpMkLst>
            <pc:docMk/>
            <pc:sldMk cId="759103167" sldId="474"/>
            <ac:cxnSpMk id="1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1"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2" creationId="{00000000-0000-0000-0000-000000000000}"/>
          </ac:cxnSpMkLst>
        </pc:cxnChg>
        <pc:cxnChg chg="del mod">
          <ac:chgData name="Paka, Anil Kumar" userId="b7f51682-2f6f-4600-85c9-bdc868609135" providerId="ADAL" clId="{E4636A17-7F69-4EB9-838E-19408C7446AF}" dt="2020-10-16T14:40:46.815" v="962" actId="478"/>
          <ac:cxnSpMkLst>
            <pc:docMk/>
            <pc:sldMk cId="759103167" sldId="474"/>
            <ac:cxnSpMk id="35" creationId="{00000000-0000-0000-0000-000000000000}"/>
          </ac:cxnSpMkLst>
        </pc:cxnChg>
      </pc:sldChg>
      <pc:sldChg chg="del">
        <pc:chgData name="Paka, Anil Kumar" userId="b7f51682-2f6f-4600-85c9-bdc868609135" providerId="ADAL" clId="{E4636A17-7F69-4EB9-838E-19408C7446AF}" dt="2020-10-15T12:13:11.186" v="564" actId="2696"/>
        <pc:sldMkLst>
          <pc:docMk/>
          <pc:sldMk cId="4058226468" sldId="475"/>
        </pc:sldMkLst>
      </pc:sldChg>
      <pc:sldChg chg="del">
        <pc:chgData name="Paka, Anil Kumar" userId="b7f51682-2f6f-4600-85c9-bdc868609135" providerId="ADAL" clId="{E4636A17-7F69-4EB9-838E-19408C7446AF}" dt="2020-10-15T12:13:11.040" v="547" actId="2696"/>
        <pc:sldMkLst>
          <pc:docMk/>
          <pc:sldMk cId="2875246884" sldId="477"/>
        </pc:sldMkLst>
      </pc:sldChg>
      <pc:sldChg chg="del">
        <pc:chgData name="Paka, Anil Kumar" userId="b7f51682-2f6f-4600-85c9-bdc868609135" providerId="ADAL" clId="{E4636A17-7F69-4EB9-838E-19408C7446AF}" dt="2020-10-15T08:16:11.265" v="130" actId="2696"/>
        <pc:sldMkLst>
          <pc:docMk/>
          <pc:sldMk cId="1041128238" sldId="478"/>
        </pc:sldMkLst>
      </pc:sldChg>
      <pc:sldChg chg="modSp add del">
        <pc:chgData name="Paka, Anil Kumar" userId="b7f51682-2f6f-4600-85c9-bdc868609135" providerId="ADAL" clId="{E4636A17-7F69-4EB9-838E-19408C7446AF}" dt="2020-10-16T15:35:06.173" v="1666" actId="2696"/>
        <pc:sldMkLst>
          <pc:docMk/>
          <pc:sldMk cId="1568931087" sldId="479"/>
        </pc:sldMkLst>
        <pc:graphicFrameChg chg="modGraphic">
          <ac:chgData name="Paka, Anil Kumar" userId="b7f51682-2f6f-4600-85c9-bdc868609135" providerId="ADAL" clId="{E4636A17-7F69-4EB9-838E-19408C7446AF}" dt="2020-10-15T18:18:11.662" v="795" actId="6549"/>
          <ac:graphicFrameMkLst>
            <pc:docMk/>
            <pc:sldMk cId="1568931087" sldId="479"/>
            <ac:graphicFrameMk id="5" creationId="{00000000-0000-0000-0000-000000000000}"/>
          </ac:graphicFrameMkLst>
        </pc:graphicFrameChg>
      </pc:sldChg>
      <pc:sldChg chg="modSp add">
        <pc:chgData name="Paka, Anil Kumar" userId="b7f51682-2f6f-4600-85c9-bdc868609135" providerId="ADAL" clId="{E4636A17-7F69-4EB9-838E-19408C7446AF}" dt="2020-10-15T12:12:37.660" v="286" actId="27636"/>
        <pc:sldMkLst>
          <pc:docMk/>
          <pc:sldMk cId="3408958461" sldId="484"/>
        </pc:sldMkLst>
        <pc:spChg chg="mod">
          <ac:chgData name="Paka, Anil Kumar" userId="b7f51682-2f6f-4600-85c9-bdc868609135" providerId="ADAL" clId="{E4636A17-7F69-4EB9-838E-19408C7446AF}" dt="2020-10-15T12:12:37.660" v="286" actId="27636"/>
          <ac:spMkLst>
            <pc:docMk/>
            <pc:sldMk cId="3408958461" sldId="484"/>
            <ac:spMk id="5" creationId="{00000000-0000-0000-0000-000000000000}"/>
          </ac:spMkLst>
        </pc:spChg>
      </pc:sldChg>
      <pc:sldChg chg="addSp modSp add del">
        <pc:chgData name="Paka, Anil Kumar" userId="b7f51682-2f6f-4600-85c9-bdc868609135" providerId="ADAL" clId="{E4636A17-7F69-4EB9-838E-19408C7446AF}" dt="2020-10-15T12:13:12.159" v="656" actId="2696"/>
        <pc:sldMkLst>
          <pc:docMk/>
          <pc:sldMk cId="3353564439" sldId="485"/>
        </pc:sldMkLst>
        <pc:spChg chg="add mod">
          <ac:chgData name="Paka, Anil Kumar" userId="b7f51682-2f6f-4600-85c9-bdc868609135" providerId="ADAL" clId="{E4636A17-7F69-4EB9-838E-19408C7446AF}" dt="2020-10-15T08:16:26.042" v="167" actId="20577"/>
          <ac:spMkLst>
            <pc:docMk/>
            <pc:sldMk cId="3353564439" sldId="485"/>
            <ac:spMk id="2" creationId="{AF00E66D-9DE3-4E19-B2C5-B41DFD4F5D5E}"/>
          </ac:spMkLst>
        </pc:spChg>
      </pc:sldChg>
      <pc:sldChg chg="addSp add del">
        <pc:chgData name="Paka, Anil Kumar" userId="b7f51682-2f6f-4600-85c9-bdc868609135" providerId="ADAL" clId="{E4636A17-7F69-4EB9-838E-19408C7446AF}" dt="2020-10-15T12:13:12.091" v="651" actId="2696"/>
        <pc:sldMkLst>
          <pc:docMk/>
          <pc:sldMk cId="747544079" sldId="486"/>
        </pc:sldMkLst>
        <pc:spChg chg="add">
          <ac:chgData name="Paka, Anil Kumar" userId="b7f51682-2f6f-4600-85c9-bdc868609135" providerId="ADAL" clId="{E4636A17-7F69-4EB9-838E-19408C7446AF}" dt="2020-10-15T08:17:35.083" v="169"/>
          <ac:spMkLst>
            <pc:docMk/>
            <pc:sldMk cId="747544079" sldId="486"/>
            <ac:spMk id="12" creationId="{08760AE6-7DAE-4E14-8CF4-ACB55EF8DEB3}"/>
          </ac:spMkLst>
        </pc:spChg>
      </pc:sldChg>
      <pc:sldChg chg="modSp add del">
        <pc:chgData name="Paka, Anil Kumar" userId="b7f51682-2f6f-4600-85c9-bdc868609135" providerId="ADAL" clId="{E4636A17-7F69-4EB9-838E-19408C7446AF}" dt="2020-10-15T12:13:12.109" v="652" actId="2696"/>
        <pc:sldMkLst>
          <pc:docMk/>
          <pc:sldMk cId="1102141459" sldId="487"/>
        </pc:sldMkLst>
        <pc:spChg chg="mod">
          <ac:chgData name="Paka, Anil Kumar" userId="b7f51682-2f6f-4600-85c9-bdc868609135" providerId="ADAL" clId="{E4636A17-7F69-4EB9-838E-19408C7446AF}" dt="2020-10-15T08:18:47.475" v="204" actId="20577"/>
          <ac:spMkLst>
            <pc:docMk/>
            <pc:sldMk cId="1102141459" sldId="487"/>
            <ac:spMk id="9" creationId="{00000000-0000-0000-0000-000000000000}"/>
          </ac:spMkLst>
        </pc:spChg>
        <pc:spChg chg="mod">
          <ac:chgData name="Paka, Anil Kumar" userId="b7f51682-2f6f-4600-85c9-bdc868609135" providerId="ADAL" clId="{E4636A17-7F69-4EB9-838E-19408C7446AF}" dt="2020-10-15T08:19:21.323" v="221" actId="20577"/>
          <ac:spMkLst>
            <pc:docMk/>
            <pc:sldMk cId="1102141459" sldId="487"/>
            <ac:spMk id="11" creationId="{00000000-0000-0000-0000-000000000000}"/>
          </ac:spMkLst>
        </pc:spChg>
      </pc:sldChg>
      <pc:sldChg chg="modSp add del">
        <pc:chgData name="Paka, Anil Kumar" userId="b7f51682-2f6f-4600-85c9-bdc868609135" providerId="ADAL" clId="{E4636A17-7F69-4EB9-838E-19408C7446AF}" dt="2020-10-15T18:23:27.880" v="860" actId="2696"/>
        <pc:sldMkLst>
          <pc:docMk/>
          <pc:sldMk cId="3122535593" sldId="489"/>
        </pc:sldMkLst>
        <pc:spChg chg="mod">
          <ac:chgData name="Paka, Anil Kumar" userId="b7f51682-2f6f-4600-85c9-bdc868609135" providerId="ADAL" clId="{E4636A17-7F69-4EB9-838E-19408C7446AF}" dt="2020-10-15T12:19:05.859" v="756" actId="120"/>
          <ac:spMkLst>
            <pc:docMk/>
            <pc:sldMk cId="3122535593" sldId="489"/>
            <ac:spMk id="6" creationId="{E7DA286C-3497-48AD-BCAA-0F48EAF1B28F}"/>
          </ac:spMkLst>
        </pc:spChg>
      </pc:sldChg>
      <pc:sldChg chg="addSp modSp add ord">
        <pc:chgData name="Paka, Anil Kumar" userId="b7f51682-2f6f-4600-85c9-bdc868609135" providerId="ADAL" clId="{E4636A17-7F69-4EB9-838E-19408C7446AF}" dt="2020-10-16T16:17:08.425" v="1800"/>
        <pc:sldMkLst>
          <pc:docMk/>
          <pc:sldMk cId="4254377276" sldId="519"/>
        </pc:sldMkLst>
        <pc:spChg chg="mod">
          <ac:chgData name="Paka, Anil Kumar" userId="b7f51682-2f6f-4600-85c9-bdc868609135" providerId="ADAL" clId="{E4636A17-7F69-4EB9-838E-19408C7446AF}" dt="2020-10-16T16:06:17.464" v="1798" actId="14100"/>
          <ac:spMkLst>
            <pc:docMk/>
            <pc:sldMk cId="4254377276" sldId="519"/>
            <ac:spMk id="6" creationId="{00000000-0000-0000-0000-000000000000}"/>
          </ac:spMkLst>
        </pc:spChg>
        <pc:spChg chg="add mod">
          <ac:chgData name="Paka, Anil Kumar" userId="b7f51682-2f6f-4600-85c9-bdc868609135" providerId="ADAL" clId="{E4636A17-7F69-4EB9-838E-19408C7446AF}" dt="2020-10-15T18:22:26.258" v="855" actId="20577"/>
          <ac:spMkLst>
            <pc:docMk/>
            <pc:sldMk cId="4254377276" sldId="519"/>
            <ac:spMk id="8" creationId="{4F0F55B3-4EB6-45AD-9A6D-CE1BB376C265}"/>
          </ac:spMkLst>
        </pc:spChg>
      </pc:sldChg>
      <pc:sldChg chg="addSp delSp modSp add del ord">
        <pc:chgData name="Paka, Anil Kumar" userId="b7f51682-2f6f-4600-85c9-bdc868609135" providerId="ADAL" clId="{E4636A17-7F69-4EB9-838E-19408C7446AF}" dt="2020-10-15T12:13:12.146" v="655" actId="2696"/>
        <pc:sldMkLst>
          <pc:docMk/>
          <pc:sldMk cId="639124612" sldId="522"/>
        </pc:sldMkLst>
        <pc:spChg chg="mod">
          <ac:chgData name="Paka, Anil Kumar" userId="b7f51682-2f6f-4600-85c9-bdc868609135" providerId="ADAL" clId="{E4636A17-7F69-4EB9-838E-19408C7446AF}" dt="2020-10-15T08:20:56.760" v="233" actId="20577"/>
          <ac:spMkLst>
            <pc:docMk/>
            <pc:sldMk cId="639124612" sldId="522"/>
            <ac:spMk id="2" creationId="{00000000-0000-0000-0000-000000000000}"/>
          </ac:spMkLst>
        </pc:spChg>
        <pc:spChg chg="del">
          <ac:chgData name="Paka, Anil Kumar" userId="b7f51682-2f6f-4600-85c9-bdc868609135" providerId="ADAL" clId="{E4636A17-7F69-4EB9-838E-19408C7446AF}" dt="2020-10-15T08:20:29.997" v="224" actId="478"/>
          <ac:spMkLst>
            <pc:docMk/>
            <pc:sldMk cId="639124612" sldId="522"/>
            <ac:spMk id="3" creationId="{00000000-0000-0000-0000-000000000000}"/>
          </ac:spMkLst>
        </pc:spChg>
        <pc:spChg chg="add del mod">
          <ac:chgData name="Paka, Anil Kumar" userId="b7f51682-2f6f-4600-85c9-bdc868609135" providerId="ADAL" clId="{E4636A17-7F69-4EB9-838E-19408C7446AF}" dt="2020-10-15T08:20:32.437" v="225" actId="478"/>
          <ac:spMkLst>
            <pc:docMk/>
            <pc:sldMk cId="639124612" sldId="522"/>
            <ac:spMk id="6" creationId="{F99F9695-F3BF-44F7-8BB2-95CEBD384FB2}"/>
          </ac:spMkLst>
        </pc:spChg>
        <pc:graphicFrameChg chg="mod modGraphic">
          <ac:chgData name="Paka, Anil Kumar" userId="b7f51682-2f6f-4600-85c9-bdc868609135" providerId="ADAL" clId="{E4636A17-7F69-4EB9-838E-19408C7446AF}" dt="2020-10-15T08:25:52.145" v="283" actId="2165"/>
          <ac:graphicFrameMkLst>
            <pc:docMk/>
            <pc:sldMk cId="639124612" sldId="522"/>
            <ac:graphicFrameMk id="4" creationId="{00000000-0000-0000-0000-000000000000}"/>
          </ac:graphicFrameMkLst>
        </pc:graphicFrameChg>
      </pc:sldChg>
      <pc:sldChg chg="addSp delSp modSp add del">
        <pc:chgData name="Paka, Anil Kumar" userId="b7f51682-2f6f-4600-85c9-bdc868609135" providerId="ADAL" clId="{E4636A17-7F69-4EB9-838E-19408C7446AF}" dt="2020-10-15T18:17:42.390" v="793" actId="2696"/>
        <pc:sldMkLst>
          <pc:docMk/>
          <pc:sldMk cId="2276905871" sldId="526"/>
        </pc:sldMkLst>
        <pc:spChg chg="add del mod">
          <ac:chgData name="Paka, Anil Kumar" userId="b7f51682-2f6f-4600-85c9-bdc868609135" providerId="ADAL" clId="{E4636A17-7F69-4EB9-838E-19408C7446AF}" dt="2020-10-15T12:17:18.945" v="685" actId="11529"/>
          <ac:spMkLst>
            <pc:docMk/>
            <pc:sldMk cId="2276905871" sldId="526"/>
            <ac:spMk id="2" creationId="{AC081F6E-4491-41B6-900A-82424B665AF4}"/>
          </ac:spMkLst>
        </pc:spChg>
        <pc:spChg chg="add del mod">
          <ac:chgData name="Paka, Anil Kumar" userId="b7f51682-2f6f-4600-85c9-bdc868609135" providerId="ADAL" clId="{E4636A17-7F69-4EB9-838E-19408C7446AF}" dt="2020-10-15T12:49:23.212" v="788" actId="478"/>
          <ac:spMkLst>
            <pc:docMk/>
            <pc:sldMk cId="2276905871" sldId="526"/>
            <ac:spMk id="3" creationId="{D8D344D3-2990-443D-9EF9-A7826AC4BDB8}"/>
          </ac:spMkLst>
        </pc:spChg>
        <pc:graphicFrameChg chg="add del">
          <ac:chgData name="Paka, Anil Kumar" userId="b7f51682-2f6f-4600-85c9-bdc868609135" providerId="ADAL" clId="{E4636A17-7F69-4EB9-838E-19408C7446AF}" dt="2020-10-15T12:17:19.448" v="686" actId="478"/>
          <ac:graphicFrameMkLst>
            <pc:docMk/>
            <pc:sldMk cId="2276905871" sldId="526"/>
            <ac:graphicFrameMk id="4" creationId="{00000000-0000-0000-0000-000000000000}"/>
          </ac:graphicFrameMkLst>
        </pc:graphicFrameChg>
      </pc:sldChg>
      <pc:sldChg chg="addSp delSp modSp add">
        <pc:chgData name="Paka, Anil Kumar" userId="b7f51682-2f6f-4600-85c9-bdc868609135" providerId="ADAL" clId="{E4636A17-7F69-4EB9-838E-19408C7446AF}" dt="2020-10-15T18:19:51.234" v="825" actId="20577"/>
        <pc:sldMkLst>
          <pc:docMk/>
          <pc:sldMk cId="465273958" sldId="527"/>
        </pc:sldMkLst>
        <pc:spChg chg="add del mod">
          <ac:chgData name="Paka, Anil Kumar" userId="b7f51682-2f6f-4600-85c9-bdc868609135" providerId="ADAL" clId="{E4636A17-7F69-4EB9-838E-19408C7446AF}" dt="2020-10-15T18:19:51.234" v="825" actId="20577"/>
          <ac:spMkLst>
            <pc:docMk/>
            <pc:sldMk cId="465273958" sldId="527"/>
            <ac:spMk id="10" creationId="{062234FC-9453-47F2-A607-A4225D1F2DF5}"/>
          </ac:spMkLst>
        </pc:spChg>
      </pc:sldChg>
      <pc:sldChg chg="addSp delSp add">
        <pc:chgData name="Paka, Anil Kumar" userId="b7f51682-2f6f-4600-85c9-bdc868609135" providerId="ADAL" clId="{E4636A17-7F69-4EB9-838E-19408C7446AF}" dt="2020-10-16T16:37:42.868" v="1919" actId="478"/>
        <pc:sldMkLst>
          <pc:docMk/>
          <pc:sldMk cId="2240464687" sldId="529"/>
        </pc:sldMkLst>
        <pc:spChg chg="del">
          <ac:chgData name="Paka, Anil Kumar" userId="b7f51682-2f6f-4600-85c9-bdc868609135" providerId="ADAL" clId="{E4636A17-7F69-4EB9-838E-19408C7446AF}" dt="2020-10-16T16:37:42.868" v="1919" actId="478"/>
          <ac:spMkLst>
            <pc:docMk/>
            <pc:sldMk cId="2240464687" sldId="529"/>
            <ac:spMk id="7" creationId="{CCEA32D3-233B-40AD-ACDB-53576C8D3E42}"/>
          </ac:spMkLst>
        </pc:spChg>
        <pc:spChg chg="add del">
          <ac:chgData name="Paka, Anil Kumar" userId="b7f51682-2f6f-4600-85c9-bdc868609135" providerId="ADAL" clId="{E4636A17-7F69-4EB9-838E-19408C7446AF}" dt="2020-10-15T18:20:04.702" v="828" actId="478"/>
          <ac:spMkLst>
            <pc:docMk/>
            <pc:sldMk cId="2240464687" sldId="529"/>
            <ac:spMk id="8" creationId="{0EF21436-76CF-4174-8FF1-A91375DE1CCF}"/>
          </ac:spMkLst>
        </pc:spChg>
        <pc:spChg chg="add">
          <ac:chgData name="Paka, Anil Kumar" userId="b7f51682-2f6f-4600-85c9-bdc868609135" providerId="ADAL" clId="{E4636A17-7F69-4EB9-838E-19408C7446AF}" dt="2020-10-15T18:20:05.138" v="829"/>
          <ac:spMkLst>
            <pc:docMk/>
            <pc:sldMk cId="2240464687" sldId="529"/>
            <ac:spMk id="9" creationId="{11460D80-4D5F-4237-8A2A-4396D798F1BF}"/>
          </ac:spMkLst>
        </pc:spChg>
      </pc:sldChg>
      <pc:sldChg chg="addSp add">
        <pc:chgData name="Paka, Anil Kumar" userId="b7f51682-2f6f-4600-85c9-bdc868609135" providerId="ADAL" clId="{E4636A17-7F69-4EB9-838E-19408C7446AF}" dt="2020-10-15T18:20:37.746" v="835"/>
        <pc:sldMkLst>
          <pc:docMk/>
          <pc:sldMk cId="829024415" sldId="530"/>
        </pc:sldMkLst>
        <pc:spChg chg="add">
          <ac:chgData name="Paka, Anil Kumar" userId="b7f51682-2f6f-4600-85c9-bdc868609135" providerId="ADAL" clId="{E4636A17-7F69-4EB9-838E-19408C7446AF}" dt="2020-10-15T18:20:37.746" v="835"/>
          <ac:spMkLst>
            <pc:docMk/>
            <pc:sldMk cId="829024415" sldId="530"/>
            <ac:spMk id="9" creationId="{4E2B6A7A-4BC0-448B-AA69-33F85D0E2BBA}"/>
          </ac:spMkLst>
        </pc:spChg>
      </pc:sldChg>
      <pc:sldChg chg="addSp add del">
        <pc:chgData name="Paka, Anil Kumar" userId="b7f51682-2f6f-4600-85c9-bdc868609135" providerId="ADAL" clId="{E4636A17-7F69-4EB9-838E-19408C7446AF}" dt="2020-10-16T15:35:56.041" v="1672" actId="2696"/>
        <pc:sldMkLst>
          <pc:docMk/>
          <pc:sldMk cId="1380462442" sldId="537"/>
        </pc:sldMkLst>
        <pc:spChg chg="add">
          <ac:chgData name="Paka, Anil Kumar" userId="b7f51682-2f6f-4600-85c9-bdc868609135" providerId="ADAL" clId="{E4636A17-7F69-4EB9-838E-19408C7446AF}" dt="2020-10-15T18:20:46.317" v="836"/>
          <ac:spMkLst>
            <pc:docMk/>
            <pc:sldMk cId="1380462442" sldId="537"/>
            <ac:spMk id="8" creationId="{9A95E94F-469C-45AB-970B-45E77D09F32E}"/>
          </ac:spMkLst>
        </pc:spChg>
      </pc:sldChg>
      <pc:sldChg chg="addSp modSp add">
        <pc:chgData name="Paka, Anil Kumar" userId="b7f51682-2f6f-4600-85c9-bdc868609135" providerId="ADAL" clId="{E4636A17-7F69-4EB9-838E-19408C7446AF}" dt="2020-10-16T09:04:25.989" v="869" actId="20577"/>
        <pc:sldMkLst>
          <pc:docMk/>
          <pc:sldMk cId="145982962" sldId="538"/>
        </pc:sldMkLst>
        <pc:spChg chg="mod">
          <ac:chgData name="Paka, Anil Kumar" userId="b7f51682-2f6f-4600-85c9-bdc868609135" providerId="ADAL" clId="{E4636A17-7F69-4EB9-838E-19408C7446AF}" dt="2020-10-16T09:04:25.989" v="869" actId="20577"/>
          <ac:spMkLst>
            <pc:docMk/>
            <pc:sldMk cId="145982962" sldId="538"/>
            <ac:spMk id="4" creationId="{00000000-0000-0000-0000-000000000000}"/>
          </ac:spMkLst>
        </pc:spChg>
        <pc:spChg chg="add">
          <ac:chgData name="Paka, Anil Kumar" userId="b7f51682-2f6f-4600-85c9-bdc868609135" providerId="ADAL" clId="{E4636A17-7F69-4EB9-838E-19408C7446AF}" dt="2020-10-15T18:20:48.316" v="837"/>
          <ac:spMkLst>
            <pc:docMk/>
            <pc:sldMk cId="145982962" sldId="538"/>
            <ac:spMk id="6" creationId="{4AABF3C9-01B5-4217-B970-1D38EE33E819}"/>
          </ac:spMkLst>
        </pc:spChg>
      </pc:sldChg>
      <pc:sldChg chg="addSp delSp modSp add">
        <pc:chgData name="Paka, Anil Kumar" userId="b7f51682-2f6f-4600-85c9-bdc868609135" providerId="ADAL" clId="{E4636A17-7F69-4EB9-838E-19408C7446AF}" dt="2020-10-16T16:37:30.147" v="1918" actId="478"/>
        <pc:sldMkLst>
          <pc:docMk/>
          <pc:sldMk cId="3014125265" sldId="539"/>
        </pc:sldMkLst>
        <pc:spChg chg="del">
          <ac:chgData name="Paka, Anil Kumar" userId="b7f51682-2f6f-4600-85c9-bdc868609135" providerId="ADAL" clId="{E4636A17-7F69-4EB9-838E-19408C7446AF}" dt="2020-10-16T15:38:12.828" v="1675" actId="478"/>
          <ac:spMkLst>
            <pc:docMk/>
            <pc:sldMk cId="3014125265" sldId="539"/>
            <ac:spMk id="3" creationId="{00000000-0000-0000-0000-000000000000}"/>
          </ac:spMkLst>
        </pc:spChg>
        <pc:spChg chg="del">
          <ac:chgData name="Paka, Anil Kumar" userId="b7f51682-2f6f-4600-85c9-bdc868609135" providerId="ADAL" clId="{E4636A17-7F69-4EB9-838E-19408C7446AF}" dt="2020-10-16T15:38:14.924" v="1676" actId="478"/>
          <ac:spMkLst>
            <pc:docMk/>
            <pc:sldMk cId="3014125265" sldId="539"/>
            <ac:spMk id="5" creationId="{00000000-0000-0000-0000-000000000000}"/>
          </ac:spMkLst>
        </pc:spChg>
        <pc:spChg chg="del">
          <ac:chgData name="Paka, Anil Kumar" userId="b7f51682-2f6f-4600-85c9-bdc868609135" providerId="ADAL" clId="{E4636A17-7F69-4EB9-838E-19408C7446AF}" dt="2020-10-16T15:38:10.491" v="1674" actId="478"/>
          <ac:spMkLst>
            <pc:docMk/>
            <pc:sldMk cId="3014125265" sldId="539"/>
            <ac:spMk id="6" creationId="{26F58652-9CD9-41B8-B2ED-1DFE7B2646F6}"/>
          </ac:spMkLst>
        </pc:spChg>
        <pc:spChg chg="add">
          <ac:chgData name="Paka, Anil Kumar" userId="b7f51682-2f6f-4600-85c9-bdc868609135" providerId="ADAL" clId="{E4636A17-7F69-4EB9-838E-19408C7446AF}" dt="2020-10-15T18:21:15.042" v="838"/>
          <ac:spMkLst>
            <pc:docMk/>
            <pc:sldMk cId="3014125265" sldId="539"/>
            <ac:spMk id="7" creationId="{777E9A5D-063F-43B2-9BA5-1F2D96CEB0F0}"/>
          </ac:spMkLst>
        </pc:spChg>
        <pc:spChg chg="add del mod">
          <ac:chgData name="Paka, Anil Kumar" userId="b7f51682-2f6f-4600-85c9-bdc868609135" providerId="ADAL" clId="{E4636A17-7F69-4EB9-838E-19408C7446AF}" dt="2020-10-16T15:38:17.066" v="1677" actId="478"/>
          <ac:spMkLst>
            <pc:docMk/>
            <pc:sldMk cId="3014125265" sldId="539"/>
            <ac:spMk id="8" creationId="{A8D1FC12-BE4F-44BB-A426-0A8B7EA05619}"/>
          </ac:spMkLst>
        </pc:spChg>
        <pc:spChg chg="add del">
          <ac:chgData name="Paka, Anil Kumar" userId="b7f51682-2f6f-4600-85c9-bdc868609135" providerId="ADAL" clId="{E4636A17-7F69-4EB9-838E-19408C7446AF}" dt="2020-10-16T16:37:30.147" v="1918" actId="478"/>
          <ac:spMkLst>
            <pc:docMk/>
            <pc:sldMk cId="3014125265" sldId="539"/>
            <ac:spMk id="10" creationId="{79A6D09C-9429-4EAE-8D25-CF7A8025FB4E}"/>
          </ac:spMkLst>
        </pc:spChg>
        <pc:spChg chg="add">
          <ac:chgData name="Paka, Anil Kumar" userId="b7f51682-2f6f-4600-85c9-bdc868609135" providerId="ADAL" clId="{E4636A17-7F69-4EB9-838E-19408C7446AF}" dt="2020-10-16T15:38:18.781" v="1678"/>
          <ac:spMkLst>
            <pc:docMk/>
            <pc:sldMk cId="3014125265" sldId="539"/>
            <ac:spMk id="11" creationId="{85735663-E557-4203-80C3-6845945DC173}"/>
          </ac:spMkLst>
        </pc:spChg>
        <pc:spChg chg="add">
          <ac:chgData name="Paka, Anil Kumar" userId="b7f51682-2f6f-4600-85c9-bdc868609135" providerId="ADAL" clId="{E4636A17-7F69-4EB9-838E-19408C7446AF}" dt="2020-10-16T15:38:18.781" v="1678"/>
          <ac:spMkLst>
            <pc:docMk/>
            <pc:sldMk cId="3014125265" sldId="539"/>
            <ac:spMk id="12" creationId="{62FADE2D-0788-446E-92D6-5F72AFC4F43F}"/>
          </ac:spMkLst>
        </pc:spChg>
        <pc:picChg chg="add">
          <ac:chgData name="Paka, Anil Kumar" userId="b7f51682-2f6f-4600-85c9-bdc868609135" providerId="ADAL" clId="{E4636A17-7F69-4EB9-838E-19408C7446AF}" dt="2020-10-16T15:38:18.781" v="1678"/>
          <ac:picMkLst>
            <pc:docMk/>
            <pc:sldMk cId="3014125265" sldId="539"/>
            <ac:picMk id="9" creationId="{90BC718B-B97B-4E06-A2AC-776A27A1C04D}"/>
          </ac:picMkLst>
        </pc:picChg>
      </pc:sldChg>
      <pc:sldChg chg="addSp modSp add del">
        <pc:chgData name="Paka, Anil Kumar" userId="b7f51682-2f6f-4600-85c9-bdc868609135" providerId="ADAL" clId="{E4636A17-7F69-4EB9-838E-19408C7446AF}" dt="2020-10-16T15:42:53.700" v="1681" actId="2696"/>
        <pc:sldMkLst>
          <pc:docMk/>
          <pc:sldMk cId="1798432307" sldId="540"/>
        </pc:sldMkLst>
        <pc:spChg chg="add mod">
          <ac:chgData name="Paka, Anil Kumar" userId="b7f51682-2f6f-4600-85c9-bdc868609135" providerId="ADAL" clId="{E4636A17-7F69-4EB9-838E-19408C7446AF}" dt="2020-10-15T18:21:34.219" v="843" actId="20577"/>
          <ac:spMkLst>
            <pc:docMk/>
            <pc:sldMk cId="1798432307" sldId="540"/>
            <ac:spMk id="5" creationId="{50D60E29-77E3-4CA1-9E57-A2FE4C999D20}"/>
          </ac:spMkLst>
        </pc:spChg>
        <pc:graphicFrameChg chg="mod">
          <ac:chgData name="Paka, Anil Kumar" userId="b7f51682-2f6f-4600-85c9-bdc868609135" providerId="ADAL" clId="{E4636A17-7F69-4EB9-838E-19408C7446AF}" dt="2020-10-15T18:23:50.939" v="864" actId="12385"/>
          <ac:graphicFrameMkLst>
            <pc:docMk/>
            <pc:sldMk cId="1798432307" sldId="540"/>
            <ac:graphicFrameMk id="6" creationId="{00000000-0000-0000-0000-000000000000}"/>
          </ac:graphicFrameMkLst>
        </pc:graphicFrameChg>
      </pc:sldChg>
      <pc:sldChg chg="addSp modSp add">
        <pc:chgData name="Paka, Anil Kumar" userId="b7f51682-2f6f-4600-85c9-bdc868609135" providerId="ADAL" clId="{E4636A17-7F69-4EB9-838E-19408C7446AF}" dt="2020-10-15T18:23:41.739" v="862" actId="14100"/>
        <pc:sldMkLst>
          <pc:docMk/>
          <pc:sldMk cId="3780363932" sldId="541"/>
        </pc:sldMkLst>
        <pc:spChg chg="add">
          <ac:chgData name="Paka, Anil Kumar" userId="b7f51682-2f6f-4600-85c9-bdc868609135" providerId="ADAL" clId="{E4636A17-7F69-4EB9-838E-19408C7446AF}" dt="2020-10-15T18:21:40.241" v="844"/>
          <ac:spMkLst>
            <pc:docMk/>
            <pc:sldMk cId="3780363932" sldId="541"/>
            <ac:spMk id="4" creationId="{A3771C6F-236D-4B7B-9738-F29C9FCB38E4}"/>
          </ac:spMkLst>
        </pc:spChg>
        <pc:graphicFrameChg chg="mod modGraphic">
          <ac:chgData name="Paka, Anil Kumar" userId="b7f51682-2f6f-4600-85c9-bdc868609135" providerId="ADAL" clId="{E4636A17-7F69-4EB9-838E-19408C7446AF}" dt="2020-10-15T18:23:41.739" v="862" actId="14100"/>
          <ac:graphicFrameMkLst>
            <pc:docMk/>
            <pc:sldMk cId="3780363932" sldId="541"/>
            <ac:graphicFrameMk id="2" creationId="{382FF308-2BAA-4D24-9850-8BE64BDCF71E}"/>
          </ac:graphicFrameMkLst>
        </pc:graphicFrameChg>
      </pc:sldChg>
      <pc:sldChg chg="addSp modSp add">
        <pc:chgData name="Paka, Anil Kumar" userId="b7f51682-2f6f-4600-85c9-bdc868609135" providerId="ADAL" clId="{E4636A17-7F69-4EB9-838E-19408C7446AF}" dt="2020-10-16T15:45:33.589" v="1690" actId="20577"/>
        <pc:sldMkLst>
          <pc:docMk/>
          <pc:sldMk cId="507137214" sldId="543"/>
        </pc:sldMkLst>
        <pc:spChg chg="mod">
          <ac:chgData name="Paka, Anil Kumar" userId="b7f51682-2f6f-4600-85c9-bdc868609135" providerId="ADAL" clId="{E4636A17-7F69-4EB9-838E-19408C7446AF}" dt="2020-10-16T15:45:33.589" v="1690" actId="20577"/>
          <ac:spMkLst>
            <pc:docMk/>
            <pc:sldMk cId="507137214" sldId="543"/>
            <ac:spMk id="4" creationId="{00000000-0000-0000-0000-000000000000}"/>
          </ac:spMkLst>
        </pc:spChg>
        <pc:spChg chg="add">
          <ac:chgData name="Paka, Anil Kumar" userId="b7f51682-2f6f-4600-85c9-bdc868609135" providerId="ADAL" clId="{E4636A17-7F69-4EB9-838E-19408C7446AF}" dt="2020-10-15T18:21:42.209" v="845"/>
          <ac:spMkLst>
            <pc:docMk/>
            <pc:sldMk cId="507137214" sldId="543"/>
            <ac:spMk id="8" creationId="{14343FDD-85D5-4CDA-B4C7-31EEBAF1271B}"/>
          </ac:spMkLst>
        </pc:spChg>
      </pc:sldChg>
      <pc:sldChg chg="addSp modSp add">
        <pc:chgData name="Paka, Anil Kumar" userId="b7f51682-2f6f-4600-85c9-bdc868609135" providerId="ADAL" clId="{E4636A17-7F69-4EB9-838E-19408C7446AF}" dt="2020-10-16T16:38:48.608" v="1920" actId="6549"/>
        <pc:sldMkLst>
          <pc:docMk/>
          <pc:sldMk cId="611086639" sldId="545"/>
        </pc:sldMkLst>
        <pc:spChg chg="mod">
          <ac:chgData name="Paka, Anil Kumar" userId="b7f51682-2f6f-4600-85c9-bdc868609135" providerId="ADAL" clId="{E4636A17-7F69-4EB9-838E-19408C7446AF}" dt="2020-10-16T16:38:48.608" v="1920" actId="6549"/>
          <ac:spMkLst>
            <pc:docMk/>
            <pc:sldMk cId="611086639" sldId="545"/>
            <ac:spMk id="4" creationId="{00000000-0000-0000-0000-000000000000}"/>
          </ac:spMkLst>
        </pc:spChg>
        <pc:spChg chg="add mod">
          <ac:chgData name="Paka, Anil Kumar" userId="b7f51682-2f6f-4600-85c9-bdc868609135" providerId="ADAL" clId="{E4636A17-7F69-4EB9-838E-19408C7446AF}" dt="2020-10-15T18:22:05.099" v="850" actId="20577"/>
          <ac:spMkLst>
            <pc:docMk/>
            <pc:sldMk cId="611086639" sldId="545"/>
            <ac:spMk id="6" creationId="{AB5C0877-1EE6-4942-BBC2-ED1CB10A836D}"/>
          </ac:spMkLst>
        </pc:spChg>
      </pc:sldChg>
      <pc:sldChg chg="addSp modSp add">
        <pc:chgData name="Paka, Anil Kumar" userId="b7f51682-2f6f-4600-85c9-bdc868609135" providerId="ADAL" clId="{E4636A17-7F69-4EB9-838E-19408C7446AF}" dt="2020-10-16T15:49:50.199" v="1749" actId="20577"/>
        <pc:sldMkLst>
          <pc:docMk/>
          <pc:sldMk cId="1926972533" sldId="547"/>
        </pc:sldMkLst>
        <pc:spChg chg="mod">
          <ac:chgData name="Paka, Anil Kumar" userId="b7f51682-2f6f-4600-85c9-bdc868609135" providerId="ADAL" clId="{E4636A17-7F69-4EB9-838E-19408C7446AF}" dt="2020-10-16T15:49:50.199" v="1749" actId="20577"/>
          <ac:spMkLst>
            <pc:docMk/>
            <pc:sldMk cId="1926972533" sldId="547"/>
            <ac:spMk id="8" creationId="{A9CFC3C2-60B4-4ABA-8D39-7850547BFE4E}"/>
          </ac:spMkLst>
        </pc:spChg>
        <pc:spChg chg="add">
          <ac:chgData name="Paka, Anil Kumar" userId="b7f51682-2f6f-4600-85c9-bdc868609135" providerId="ADAL" clId="{E4636A17-7F69-4EB9-838E-19408C7446AF}" dt="2020-10-15T18:22:09.280" v="851"/>
          <ac:spMkLst>
            <pc:docMk/>
            <pc:sldMk cId="1926972533" sldId="547"/>
            <ac:spMk id="10" creationId="{47BAA806-FA05-4E7E-850D-9943462D435C}"/>
          </ac:spMkLst>
        </pc:spChg>
      </pc:sldChg>
      <pc:sldChg chg="addSp delSp modSp add del">
        <pc:chgData name="Paka, Anil Kumar" userId="b7f51682-2f6f-4600-85c9-bdc868609135" providerId="ADAL" clId="{E4636A17-7F69-4EB9-838E-19408C7446AF}" dt="2020-10-15T12:13:12.135" v="654" actId="2696"/>
        <pc:sldMkLst>
          <pc:docMk/>
          <pc:sldMk cId="4238015859" sldId="549"/>
        </pc:sldMkLst>
        <pc:spChg chg="mod">
          <ac:chgData name="Paka, Anil Kumar" userId="b7f51682-2f6f-4600-85c9-bdc868609135" providerId="ADAL" clId="{E4636A17-7F69-4EB9-838E-19408C7446AF}" dt="2020-10-15T08:20:39.067" v="226"/>
          <ac:spMkLst>
            <pc:docMk/>
            <pc:sldMk cId="4238015859" sldId="549"/>
            <ac:spMk id="2" creationId="{00000000-0000-0000-0000-000000000000}"/>
          </ac:spMkLst>
        </pc:spChg>
        <pc:spChg chg="del">
          <ac:chgData name="Paka, Anil Kumar" userId="b7f51682-2f6f-4600-85c9-bdc868609135" providerId="ADAL" clId="{E4636A17-7F69-4EB9-838E-19408C7446AF}" dt="2020-10-15T08:20:42.912" v="227" actId="478"/>
          <ac:spMkLst>
            <pc:docMk/>
            <pc:sldMk cId="4238015859" sldId="549"/>
            <ac:spMk id="3" creationId="{00000000-0000-0000-0000-000000000000}"/>
          </ac:spMkLst>
        </pc:spChg>
        <pc:spChg chg="add del mod">
          <ac:chgData name="Paka, Anil Kumar" userId="b7f51682-2f6f-4600-85c9-bdc868609135" providerId="ADAL" clId="{E4636A17-7F69-4EB9-838E-19408C7446AF}" dt="2020-10-15T08:20:44.826" v="228" actId="478"/>
          <ac:spMkLst>
            <pc:docMk/>
            <pc:sldMk cId="4238015859" sldId="549"/>
            <ac:spMk id="6" creationId="{AE9E464F-71BF-4936-9037-99684B261245}"/>
          </ac:spMkLst>
        </pc:spChg>
      </pc:sldChg>
      <pc:sldChg chg="addSp delSp modSp add del">
        <pc:chgData name="Paka, Anil Kumar" userId="b7f51682-2f6f-4600-85c9-bdc868609135" providerId="ADAL" clId="{E4636A17-7F69-4EB9-838E-19408C7446AF}" dt="2020-10-16T15:18:17.042" v="1608" actId="2696"/>
        <pc:sldMkLst>
          <pc:docMk/>
          <pc:sldMk cId="3139629513" sldId="553"/>
        </pc:sldMkLst>
        <pc:spChg chg="add del">
          <ac:chgData name="Paka, Anil Kumar" userId="b7f51682-2f6f-4600-85c9-bdc868609135" providerId="ADAL" clId="{E4636A17-7F69-4EB9-838E-19408C7446AF}" dt="2020-10-15T18:20:00.169" v="826" actId="478"/>
          <ac:spMkLst>
            <pc:docMk/>
            <pc:sldMk cId="3139629513" sldId="553"/>
            <ac:spMk id="4" creationId="{06899A06-6766-479B-B39F-1F46B0A18D9D}"/>
          </ac:spMkLst>
        </pc:spChg>
        <pc:spChg chg="add">
          <ac:chgData name="Paka, Anil Kumar" userId="b7f51682-2f6f-4600-85c9-bdc868609135" providerId="ADAL" clId="{E4636A17-7F69-4EB9-838E-19408C7446AF}" dt="2020-10-15T18:20:00.561" v="827"/>
          <ac:spMkLst>
            <pc:docMk/>
            <pc:sldMk cId="3139629513" sldId="553"/>
            <ac:spMk id="5" creationId="{82CA0AC7-3BE3-4D1A-9E51-4D69B7AB7FE2}"/>
          </ac:spMkLst>
        </pc:spChg>
        <pc:graphicFrameChg chg="mod modGraphic">
          <ac:chgData name="Paka, Anil Kumar" userId="b7f51682-2f6f-4600-85c9-bdc868609135" providerId="ADAL" clId="{E4636A17-7F69-4EB9-838E-19408C7446AF}" dt="2020-10-16T15:14:58.831" v="1462" actId="20577"/>
          <ac:graphicFrameMkLst>
            <pc:docMk/>
            <pc:sldMk cId="3139629513" sldId="553"/>
            <ac:graphicFrameMk id="10" creationId="{9C0BB927-D7DB-4AA7-9FD4-58C2CAEC8F2D}"/>
          </ac:graphicFrameMkLst>
        </pc:graphicFrameChg>
      </pc:sldChg>
      <pc:sldChg chg="addSp delSp modSp add del">
        <pc:chgData name="Paka, Anil Kumar" userId="b7f51682-2f6f-4600-85c9-bdc868609135" providerId="ADAL" clId="{E4636A17-7F69-4EB9-838E-19408C7446AF}" dt="2020-10-16T16:31:56.042" v="1904" actId="2696"/>
        <pc:sldMkLst>
          <pc:docMk/>
          <pc:sldMk cId="2351662456" sldId="559"/>
        </pc:sldMkLst>
        <pc:spChg chg="add del mod">
          <ac:chgData name="Paka, Anil Kumar" userId="b7f51682-2f6f-4600-85c9-bdc868609135" providerId="ADAL" clId="{E4636A17-7F69-4EB9-838E-19408C7446AF}" dt="2020-10-16T14:55:57.794" v="1317" actId="478"/>
          <ac:spMkLst>
            <pc:docMk/>
            <pc:sldMk cId="2351662456" sldId="559"/>
            <ac:spMk id="2" creationId="{44BAAB1B-F977-4EF3-9355-8049C85DEAA8}"/>
          </ac:spMkLst>
        </pc:spChg>
        <pc:spChg chg="mod">
          <ac:chgData name="Paka, Anil Kumar" userId="b7f51682-2f6f-4600-85c9-bdc868609135" providerId="ADAL" clId="{E4636A17-7F69-4EB9-838E-19408C7446AF}" dt="2020-10-16T14:50:33.703" v="1250" actId="20577"/>
          <ac:spMkLst>
            <pc:docMk/>
            <pc:sldMk cId="2351662456" sldId="559"/>
            <ac:spMk id="4" creationId="{00000000-0000-0000-0000-000000000000}"/>
          </ac:spMkLst>
        </pc:spChg>
        <pc:spChg chg="add del">
          <ac:chgData name="Paka, Anil Kumar" userId="b7f51682-2f6f-4600-85c9-bdc868609135" providerId="ADAL" clId="{E4636A17-7F69-4EB9-838E-19408C7446AF}" dt="2020-10-15T18:19:16.542" v="817"/>
          <ac:spMkLst>
            <pc:docMk/>
            <pc:sldMk cId="2351662456" sldId="559"/>
            <ac:spMk id="7" creationId="{FAF05E62-E749-43CF-A853-D76305FC126E}"/>
          </ac:spMkLst>
        </pc:spChg>
        <pc:spChg chg="del">
          <ac:chgData name="Paka, Anil Kumar" userId="b7f51682-2f6f-4600-85c9-bdc868609135" providerId="ADAL" clId="{E4636A17-7F69-4EB9-838E-19408C7446AF}" dt="2020-10-16T14:56:00.164" v="1319" actId="478"/>
          <ac:spMkLst>
            <pc:docMk/>
            <pc:sldMk cId="2351662456" sldId="559"/>
            <ac:spMk id="29" creationId="{442B2157-7576-4E31-8113-36CEFB839B5D}"/>
          </ac:spMkLst>
        </pc:spChg>
        <pc:graphicFrameChg chg="del">
          <ac:chgData name="Paka, Anil Kumar" userId="b7f51682-2f6f-4600-85c9-bdc868609135" providerId="ADAL" clId="{E4636A17-7F69-4EB9-838E-19408C7446AF}" dt="2020-10-16T14:55:59.028" v="1318" actId="478"/>
          <ac:graphicFrameMkLst>
            <pc:docMk/>
            <pc:sldMk cId="2351662456" sldId="559"/>
            <ac:graphicFrameMk id="8" creationId="{00000000-0000-0000-0000-000000000000}"/>
          </ac:graphicFrameMkLst>
        </pc:graphicFrameChg>
        <pc:picChg chg="add mod modCrop">
          <ac:chgData name="Paka, Anil Kumar" userId="b7f51682-2f6f-4600-85c9-bdc868609135" providerId="ADAL" clId="{E4636A17-7F69-4EB9-838E-19408C7446AF}" dt="2020-10-16T14:56:40.478" v="1324" actId="14100"/>
          <ac:picMkLst>
            <pc:docMk/>
            <pc:sldMk cId="2351662456" sldId="559"/>
            <ac:picMk id="3" creationId="{7C935D88-E2EB-48CD-91BA-EFC8DE2CEB98}"/>
          </ac:picMkLst>
        </pc:picChg>
        <pc:picChg chg="del">
          <ac:chgData name="Paka, Anil Kumar" userId="b7f51682-2f6f-4600-85c9-bdc868609135" providerId="ADAL" clId="{E4636A17-7F69-4EB9-838E-19408C7446AF}" dt="2020-10-16T14:50:37.940" v="1251" actId="478"/>
          <ac:picMkLst>
            <pc:docMk/>
            <pc:sldMk cId="2351662456" sldId="559"/>
            <ac:picMk id="28" creationId="{00000000-0000-0000-0000-000000000000}"/>
          </ac:picMkLst>
        </pc:picChg>
      </pc:sldChg>
      <pc:sldChg chg="addSp modSp add">
        <pc:chgData name="Paka, Anil Kumar" userId="b7f51682-2f6f-4600-85c9-bdc868609135" providerId="ADAL" clId="{E4636A17-7F69-4EB9-838E-19408C7446AF}" dt="2020-10-16T15:45:59.994" v="1738" actId="14100"/>
        <pc:sldMkLst>
          <pc:docMk/>
          <pc:sldMk cId="2673677418" sldId="1650759924"/>
        </pc:sldMkLst>
        <pc:spChg chg="mod">
          <ac:chgData name="Paka, Anil Kumar" userId="b7f51682-2f6f-4600-85c9-bdc868609135" providerId="ADAL" clId="{E4636A17-7F69-4EB9-838E-19408C7446AF}" dt="2020-10-16T15:45:59.994" v="1738" actId="14100"/>
          <ac:spMkLst>
            <pc:docMk/>
            <pc:sldMk cId="2673677418" sldId="1650759924"/>
            <ac:spMk id="2" creationId="{19D658D8-9E57-4D64-B605-82725E92879B}"/>
          </ac:spMkLst>
        </pc:spChg>
        <pc:spChg chg="add mod">
          <ac:chgData name="Paka, Anil Kumar" userId="b7f51682-2f6f-4600-85c9-bdc868609135" providerId="ADAL" clId="{E4636A17-7F69-4EB9-838E-19408C7446AF}" dt="2020-10-15T12:18:25.176" v="749" actId="20577"/>
          <ac:spMkLst>
            <pc:docMk/>
            <pc:sldMk cId="2673677418" sldId="1650759924"/>
            <ac:spMk id="3" creationId="{44A98F39-2129-46FC-8768-B5CEB68DE895}"/>
          </ac:spMkLst>
        </pc:spChg>
        <pc:spChg chg="add">
          <ac:chgData name="Paka, Anil Kumar" userId="b7f51682-2f6f-4600-85c9-bdc868609135" providerId="ADAL" clId="{E4636A17-7F69-4EB9-838E-19408C7446AF}" dt="2020-10-15T18:21:44.083" v="846"/>
          <ac:spMkLst>
            <pc:docMk/>
            <pc:sldMk cId="2673677418" sldId="1650759924"/>
            <ac:spMk id="6" creationId="{649FA5EB-4EB8-408C-83E6-7B300554DACC}"/>
          </ac:spMkLst>
        </pc:spChg>
      </pc:sldChg>
      <pc:sldChg chg="modSp add">
        <pc:chgData name="Paka, Anil Kumar" userId="b7f51682-2f6f-4600-85c9-bdc868609135" providerId="ADAL" clId="{E4636A17-7F69-4EB9-838E-19408C7446AF}" dt="2020-10-16T14:34:13.252" v="878" actId="20577"/>
        <pc:sldMkLst>
          <pc:docMk/>
          <pc:sldMk cId="4074573630" sldId="1650759925"/>
        </pc:sldMkLst>
        <pc:spChg chg="mod">
          <ac:chgData name="Paka, Anil Kumar" userId="b7f51682-2f6f-4600-85c9-bdc868609135" providerId="ADAL" clId="{E4636A17-7F69-4EB9-838E-19408C7446AF}" dt="2020-10-16T14:34:13.252" v="878" actId="20577"/>
          <ac:spMkLst>
            <pc:docMk/>
            <pc:sldMk cId="4074573630" sldId="1650759925"/>
            <ac:spMk id="19" creationId="{00000000-0000-0000-0000-000000000000}"/>
          </ac:spMkLst>
        </pc:spChg>
      </pc:sldChg>
      <pc:sldChg chg="add">
        <pc:chgData name="Paka, Anil Kumar" userId="b7f51682-2f6f-4600-85c9-bdc868609135" providerId="ADAL" clId="{E4636A17-7F69-4EB9-838E-19408C7446AF}" dt="2020-10-15T12:12:37.211" v="284"/>
        <pc:sldMkLst>
          <pc:docMk/>
          <pc:sldMk cId="1385102906" sldId="1650759926"/>
        </pc:sldMkLst>
      </pc:sldChg>
      <pc:sldChg chg="modSp add del">
        <pc:chgData name="Paka, Anil Kumar" userId="b7f51682-2f6f-4600-85c9-bdc868609135" providerId="ADAL" clId="{E4636A17-7F69-4EB9-838E-19408C7446AF}" dt="2020-10-15T18:16:31.600" v="791" actId="2696"/>
        <pc:sldMkLst>
          <pc:docMk/>
          <pc:sldMk cId="3421436674" sldId="1650759930"/>
        </pc:sldMkLst>
        <pc:spChg chg="mod">
          <ac:chgData name="Paka, Anil Kumar" userId="b7f51682-2f6f-4600-85c9-bdc868609135" providerId="ADAL" clId="{E4636A17-7F69-4EB9-838E-19408C7446AF}" dt="2020-10-15T12:16:01.001" v="667" actId="2711"/>
          <ac:spMkLst>
            <pc:docMk/>
            <pc:sldMk cId="3421436674" sldId="1650759930"/>
            <ac:spMk id="9" creationId="{00000000-0000-0000-0000-000000000000}"/>
          </ac:spMkLst>
        </pc:spChg>
      </pc:sldChg>
      <pc:sldChg chg="addSp add ord">
        <pc:chgData name="Paka, Anil Kumar" userId="b7f51682-2f6f-4600-85c9-bdc868609135" providerId="ADAL" clId="{E4636A17-7F69-4EB9-838E-19408C7446AF}" dt="2020-10-16T16:18:18.576" v="1802"/>
        <pc:sldMkLst>
          <pc:docMk/>
          <pc:sldMk cId="540319300" sldId="1650759932"/>
        </pc:sldMkLst>
        <pc:spChg chg="add">
          <ac:chgData name="Paka, Anil Kumar" userId="b7f51682-2f6f-4600-85c9-bdc868609135" providerId="ADAL" clId="{E4636A17-7F69-4EB9-838E-19408C7446AF}" dt="2020-10-15T18:22:46.179" v="858"/>
          <ac:spMkLst>
            <pc:docMk/>
            <pc:sldMk cId="540319300" sldId="1650759932"/>
            <ac:spMk id="5" creationId="{048B6EA2-2A68-458A-9DDD-04E15F09388D}"/>
          </ac:spMkLst>
        </pc:spChg>
      </pc:sldChg>
      <pc:sldChg chg="addSp modSp add">
        <pc:chgData name="Paka, Anil Kumar" userId="b7f51682-2f6f-4600-85c9-bdc868609135" providerId="ADAL" clId="{E4636A17-7F69-4EB9-838E-19408C7446AF}" dt="2020-10-15T18:15:56.941" v="789"/>
        <pc:sldMkLst>
          <pc:docMk/>
          <pc:sldMk cId="3187244785" sldId="1650759935"/>
        </pc:sldMkLst>
        <pc:spChg chg="mod">
          <ac:chgData name="Paka, Anil Kumar" userId="b7f51682-2f6f-4600-85c9-bdc868609135" providerId="ADAL" clId="{E4636A17-7F69-4EB9-838E-19408C7446AF}" dt="2020-10-15T12:29:29.762" v="773" actId="404"/>
          <ac:spMkLst>
            <pc:docMk/>
            <pc:sldMk cId="3187244785" sldId="1650759935"/>
            <ac:spMk id="3" creationId="{ADE39377-E211-4FD3-B8A1-DCEE65867F2A}"/>
          </ac:spMkLst>
        </pc:spChg>
        <pc:spChg chg="mod">
          <ac:chgData name="Paka, Anil Kumar" userId="b7f51682-2f6f-4600-85c9-bdc868609135" providerId="ADAL" clId="{E4636A17-7F69-4EB9-838E-19408C7446AF}" dt="2020-10-15T12:13:26.183" v="660" actId="255"/>
          <ac:spMkLst>
            <pc:docMk/>
            <pc:sldMk cId="3187244785" sldId="1650759935"/>
            <ac:spMk id="4" creationId="{00000000-0000-0000-0000-000000000000}"/>
          </ac:spMkLst>
        </pc:spChg>
        <pc:spChg chg="add">
          <ac:chgData name="Paka, Anil Kumar" userId="b7f51682-2f6f-4600-85c9-bdc868609135" providerId="ADAL" clId="{E4636A17-7F69-4EB9-838E-19408C7446AF}" dt="2020-10-15T18:15:56.941" v="789"/>
          <ac:spMkLst>
            <pc:docMk/>
            <pc:sldMk cId="3187244785" sldId="1650759935"/>
            <ac:spMk id="5" creationId="{6CA20FBE-CBF6-481D-893E-DCF822DB6DE1}"/>
          </ac:spMkLst>
        </pc:spChg>
      </pc:sldChg>
      <pc:sldChg chg="modSp add">
        <pc:chgData name="Paka, Anil Kumar" userId="b7f51682-2f6f-4600-85c9-bdc868609135" providerId="ADAL" clId="{E4636A17-7F69-4EB9-838E-19408C7446AF}" dt="2020-10-15T12:15:20.497" v="661" actId="255"/>
        <pc:sldMkLst>
          <pc:docMk/>
          <pc:sldMk cId="3722001038" sldId="1650759936"/>
        </pc:sldMkLst>
        <pc:spChg chg="mod">
          <ac:chgData name="Paka, Anil Kumar" userId="b7f51682-2f6f-4600-85c9-bdc868609135" providerId="ADAL" clId="{E4636A17-7F69-4EB9-838E-19408C7446AF}" dt="2020-10-15T12:15:20.497" v="661" actId="255"/>
          <ac:spMkLst>
            <pc:docMk/>
            <pc:sldMk cId="3722001038" sldId="1650759936"/>
            <ac:spMk id="5" creationId="{00000000-0000-0000-0000-000000000000}"/>
          </ac:spMkLst>
        </pc:spChg>
      </pc:sldChg>
      <pc:sldChg chg="addSp delSp add del">
        <pc:chgData name="Paka, Anil Kumar" userId="b7f51682-2f6f-4600-85c9-bdc868609135" providerId="ADAL" clId="{E4636A17-7F69-4EB9-838E-19408C7446AF}" dt="2020-10-16T16:35:51.627" v="1914" actId="2696"/>
        <pc:sldMkLst>
          <pc:docMk/>
          <pc:sldMk cId="1977645839" sldId="1650759937"/>
        </pc:sldMkLst>
        <pc:spChg chg="add del">
          <ac:chgData name="Paka, Anil Kumar" userId="b7f51682-2f6f-4600-85c9-bdc868609135" providerId="ADAL" clId="{E4636A17-7F69-4EB9-838E-19408C7446AF}" dt="2020-10-15T18:19:14.995" v="814"/>
          <ac:spMkLst>
            <pc:docMk/>
            <pc:sldMk cId="1977645839" sldId="1650759937"/>
            <ac:spMk id="27" creationId="{146795C0-CC32-4F0B-A73C-C7257CC12AFC}"/>
          </ac:spMkLst>
        </pc:spChg>
      </pc:sldChg>
      <pc:sldChg chg="addSp delSp modSp add">
        <pc:chgData name="Paka, Anil Kumar" userId="b7f51682-2f6f-4600-85c9-bdc868609135" providerId="ADAL" clId="{E4636A17-7F69-4EB9-838E-19408C7446AF}" dt="2020-10-15T18:19:16.076" v="816"/>
        <pc:sldMkLst>
          <pc:docMk/>
          <pc:sldMk cId="4091329665" sldId="1650759938"/>
        </pc:sldMkLst>
        <pc:spChg chg="add del">
          <ac:chgData name="Paka, Anil Kumar" userId="b7f51682-2f6f-4600-85c9-bdc868609135" providerId="ADAL" clId="{E4636A17-7F69-4EB9-838E-19408C7446AF}" dt="2020-10-15T18:19:16.076" v="816"/>
          <ac:spMkLst>
            <pc:docMk/>
            <pc:sldMk cId="4091329665" sldId="1650759938"/>
            <ac:spMk id="6" creationId="{7C5F4F61-4605-4899-8843-381C623F42B4}"/>
          </ac:spMkLst>
        </pc:spChg>
        <pc:graphicFrameChg chg="mod">
          <ac:chgData name="Paka, Anil Kumar" userId="b7f51682-2f6f-4600-85c9-bdc868609135" providerId="ADAL" clId="{E4636A17-7F69-4EB9-838E-19408C7446AF}" dt="2020-10-15T12:16:13.172" v="669" actId="14100"/>
          <ac:graphicFrameMkLst>
            <pc:docMk/>
            <pc:sldMk cId="4091329665" sldId="1650759938"/>
            <ac:graphicFrameMk id="11" creationId="{00000000-0000-0000-0000-000000000000}"/>
          </ac:graphicFrameMkLst>
        </pc:graphicFrameChg>
      </pc:sldChg>
      <pc:sldChg chg="modSp add del">
        <pc:chgData name="Paka, Anil Kumar" userId="b7f51682-2f6f-4600-85c9-bdc868609135" providerId="ADAL" clId="{E4636A17-7F69-4EB9-838E-19408C7446AF}" dt="2020-10-16T14:39:28.067" v="912" actId="2696"/>
        <pc:sldMkLst>
          <pc:docMk/>
          <pc:sldMk cId="4160754307" sldId="1650759939"/>
        </pc:sldMkLst>
        <pc:graphicFrameChg chg="modGraphic">
          <ac:chgData name="Paka, Anil Kumar" userId="b7f51682-2f6f-4600-85c9-bdc868609135" providerId="ADAL" clId="{E4636A17-7F69-4EB9-838E-19408C7446AF}" dt="2020-10-16T14:38:37.684" v="910" actId="20577"/>
          <ac:graphicFrameMkLst>
            <pc:docMk/>
            <pc:sldMk cId="4160754307" sldId="1650759939"/>
            <ac:graphicFrameMk id="24" creationId="{00000000-0000-0000-0000-000000000000}"/>
          </ac:graphicFrameMkLst>
        </pc:graphicFrameChg>
      </pc:sldChg>
      <pc:sldChg chg="addSp add del">
        <pc:chgData name="Paka, Anil Kumar" userId="b7f51682-2f6f-4600-85c9-bdc868609135" providerId="ADAL" clId="{E4636A17-7F69-4EB9-838E-19408C7446AF}" dt="2020-10-16T14:58:29.258" v="1408" actId="2696"/>
        <pc:sldMkLst>
          <pc:docMk/>
          <pc:sldMk cId="1157471756" sldId="1650759940"/>
        </pc:sldMkLst>
        <pc:spChg chg="add">
          <ac:chgData name="Paka, Anil Kumar" userId="b7f51682-2f6f-4600-85c9-bdc868609135" providerId="ADAL" clId="{E4636A17-7F69-4EB9-838E-19408C7446AF}" dt="2020-10-15T12:16:37.884" v="680"/>
          <ac:spMkLst>
            <pc:docMk/>
            <pc:sldMk cId="1157471756" sldId="1650759940"/>
            <ac:spMk id="5" creationId="{2F5074F6-4973-4AE1-AAD4-8ADA41E5E49C}"/>
          </ac:spMkLst>
        </pc:spChg>
      </pc:sldChg>
      <pc:sldChg chg="modSp add">
        <pc:chgData name="Paka, Anil Kumar" userId="b7f51682-2f6f-4600-85c9-bdc868609135" providerId="ADAL" clId="{E4636A17-7F69-4EB9-838E-19408C7446AF}" dt="2020-10-15T12:16:55.630" v="682" actId="255"/>
        <pc:sldMkLst>
          <pc:docMk/>
          <pc:sldMk cId="1125635335" sldId="1650759941"/>
        </pc:sldMkLst>
        <pc:spChg chg="mod">
          <ac:chgData name="Paka, Anil Kumar" userId="b7f51682-2f6f-4600-85c9-bdc868609135" providerId="ADAL" clId="{E4636A17-7F69-4EB9-838E-19408C7446AF}" dt="2020-10-15T12:16:55.630" v="682" actId="255"/>
          <ac:spMkLst>
            <pc:docMk/>
            <pc:sldMk cId="1125635335" sldId="1650759941"/>
            <ac:spMk id="5" creationId="{00000000-0000-0000-0000-000000000000}"/>
          </ac:spMkLst>
        </pc:spChg>
      </pc:sldChg>
      <pc:sldChg chg="add">
        <pc:chgData name="Paka, Anil Kumar" userId="b7f51682-2f6f-4600-85c9-bdc868609135" providerId="ADAL" clId="{E4636A17-7F69-4EB9-838E-19408C7446AF}" dt="2020-10-15T12:12:37.211" v="284"/>
        <pc:sldMkLst>
          <pc:docMk/>
          <pc:sldMk cId="1147858679" sldId="1650759942"/>
        </pc:sldMkLst>
      </pc:sldChg>
      <pc:sldChg chg="addSp delSp modSp add del">
        <pc:chgData name="Paka, Anil Kumar" userId="b7f51682-2f6f-4600-85c9-bdc868609135" providerId="ADAL" clId="{E4636A17-7F69-4EB9-838E-19408C7446AF}" dt="2020-10-16T15:26:47.136" v="1631" actId="2696"/>
        <pc:sldMkLst>
          <pc:docMk/>
          <pc:sldMk cId="1468839937" sldId="1650759943"/>
        </pc:sldMkLst>
        <pc:spChg chg="add del mod">
          <ac:chgData name="Paka, Anil Kumar" userId="b7f51682-2f6f-4600-85c9-bdc868609135" providerId="ADAL" clId="{E4636A17-7F69-4EB9-838E-19408C7446AF}" dt="2020-10-15T18:20:33.152" v="834" actId="20577"/>
          <ac:spMkLst>
            <pc:docMk/>
            <pc:sldMk cId="1468839937" sldId="1650759943"/>
            <ac:spMk id="4" creationId="{010A4969-7DAC-43AC-91F6-CB17B058E4BB}"/>
          </ac:spMkLst>
        </pc:spChg>
        <pc:graphicFrameChg chg="mod">
          <ac:chgData name="Paka, Anil Kumar" userId="b7f51682-2f6f-4600-85c9-bdc868609135" providerId="ADAL" clId="{E4636A17-7F69-4EB9-838E-19408C7446AF}" dt="2020-10-15T18:24:04.229" v="866" actId="12385"/>
          <ac:graphicFrameMkLst>
            <pc:docMk/>
            <pc:sldMk cId="1468839937" sldId="1650759943"/>
            <ac:graphicFrameMk id="10" creationId="{9C0BB927-D7DB-4AA7-9FD4-58C2CAEC8F2D}"/>
          </ac:graphicFrameMkLst>
        </pc:graphicFrameChg>
      </pc:sldChg>
      <pc:sldChg chg="add">
        <pc:chgData name="Paka, Anil Kumar" userId="b7f51682-2f6f-4600-85c9-bdc868609135" providerId="ADAL" clId="{E4636A17-7F69-4EB9-838E-19408C7446AF}" dt="2020-10-15T12:12:37.211" v="284"/>
        <pc:sldMkLst>
          <pc:docMk/>
          <pc:sldMk cId="1714791410" sldId="1650759944"/>
        </pc:sldMkLst>
      </pc:sldChg>
      <pc:sldChg chg="addSp modSp add ord">
        <pc:chgData name="Paka, Anil Kumar" userId="b7f51682-2f6f-4600-85c9-bdc868609135" providerId="ADAL" clId="{E4636A17-7F69-4EB9-838E-19408C7446AF}" dt="2020-10-16T15:37:00.775" v="1673"/>
        <pc:sldMkLst>
          <pc:docMk/>
          <pc:sldMk cId="2823855547" sldId="1650759945"/>
        </pc:sldMkLst>
        <pc:spChg chg="mod">
          <ac:chgData name="Paka, Anil Kumar" userId="b7f51682-2f6f-4600-85c9-bdc868609135" providerId="ADAL" clId="{E4636A17-7F69-4EB9-838E-19408C7446AF}" dt="2020-10-15T12:12:37.643" v="285" actId="27636"/>
          <ac:spMkLst>
            <pc:docMk/>
            <pc:sldMk cId="2823855547" sldId="1650759945"/>
            <ac:spMk id="3" creationId="{E4A88DF7-F7F1-4F6E-A773-EF3501C8485A}"/>
          </ac:spMkLst>
        </pc:spChg>
        <pc:spChg chg="add">
          <ac:chgData name="Paka, Anil Kumar" userId="b7f51682-2f6f-4600-85c9-bdc868609135" providerId="ADAL" clId="{E4636A17-7F69-4EB9-838E-19408C7446AF}" dt="2020-10-15T18:21:17.203" v="839"/>
          <ac:spMkLst>
            <pc:docMk/>
            <pc:sldMk cId="2823855547" sldId="1650759945"/>
            <ac:spMk id="5" creationId="{1266C58D-B3F5-461A-ACE3-AE3770FA1731}"/>
          </ac:spMkLst>
        </pc:spChg>
        <pc:graphicFrameChg chg="mod">
          <ac:chgData name="Paka, Anil Kumar" userId="b7f51682-2f6f-4600-85c9-bdc868609135" providerId="ADAL" clId="{E4636A17-7F69-4EB9-838E-19408C7446AF}" dt="2020-10-15T18:23:56.405" v="865" actId="12385"/>
          <ac:graphicFrameMkLst>
            <pc:docMk/>
            <pc:sldMk cId="2823855547" sldId="1650759945"/>
            <ac:graphicFrameMk id="10" creationId="{1FE50A71-D151-46A5-9CD6-AA14C687F94A}"/>
          </ac:graphicFrameMkLst>
        </pc:graphicFrameChg>
      </pc:sldChg>
      <pc:sldChg chg="add">
        <pc:chgData name="Paka, Anil Kumar" userId="b7f51682-2f6f-4600-85c9-bdc868609135" providerId="ADAL" clId="{E4636A17-7F69-4EB9-838E-19408C7446AF}" dt="2020-10-15T12:12:37.211" v="284"/>
        <pc:sldMkLst>
          <pc:docMk/>
          <pc:sldMk cId="396241225" sldId="1650759946"/>
        </pc:sldMkLst>
      </pc:sldChg>
      <pc:sldChg chg="addSp delSp modSp add">
        <pc:chgData name="Paka, Anil Kumar" userId="b7f51682-2f6f-4600-85c9-bdc868609135" providerId="ADAL" clId="{E4636A17-7F69-4EB9-838E-19408C7446AF}" dt="2020-10-16T15:44:16.573" v="1688" actId="255"/>
        <pc:sldMkLst>
          <pc:docMk/>
          <pc:sldMk cId="852042497" sldId="1650759947"/>
        </pc:sldMkLst>
        <pc:graphicFrameChg chg="del mod">
          <ac:chgData name="Paka, Anil Kumar" userId="b7f51682-2f6f-4600-85c9-bdc868609135" providerId="ADAL" clId="{E4636A17-7F69-4EB9-838E-19408C7446AF}" dt="2020-10-16T15:43:52.036" v="1682" actId="478"/>
          <ac:graphicFrameMkLst>
            <pc:docMk/>
            <pc:sldMk cId="852042497" sldId="1650759947"/>
            <ac:graphicFrameMk id="2" creationId="{00000000-0000-0000-0000-000000000000}"/>
          </ac:graphicFrameMkLst>
        </pc:graphicFrameChg>
        <pc:graphicFrameChg chg="add mod modGraphic">
          <ac:chgData name="Paka, Anil Kumar" userId="b7f51682-2f6f-4600-85c9-bdc868609135" providerId="ADAL" clId="{E4636A17-7F69-4EB9-838E-19408C7446AF}" dt="2020-10-16T15:44:16.573" v="1688" actId="255"/>
          <ac:graphicFrameMkLst>
            <pc:docMk/>
            <pc:sldMk cId="852042497" sldId="1650759947"/>
            <ac:graphicFrameMk id="5" creationId="{5709B6C8-E9A5-428F-9277-6A84B63433E2}"/>
          </ac:graphicFrameMkLst>
        </pc:graphicFrameChg>
      </pc:sldChg>
      <pc:sldChg chg="addSp delSp add">
        <pc:chgData name="Paka, Anil Kumar" userId="b7f51682-2f6f-4600-85c9-bdc868609135" providerId="ADAL" clId="{E4636A17-7F69-4EB9-838E-19408C7446AF}" dt="2020-10-15T18:22:38.378" v="857"/>
        <pc:sldMkLst>
          <pc:docMk/>
          <pc:sldMk cId="1439365393" sldId="1650759948"/>
        </pc:sldMkLst>
        <pc:spChg chg="del">
          <ac:chgData name="Paka, Anil Kumar" userId="b7f51682-2f6f-4600-85c9-bdc868609135" providerId="ADAL" clId="{E4636A17-7F69-4EB9-838E-19408C7446AF}" dt="2020-10-15T18:22:38.011" v="856" actId="478"/>
          <ac:spMkLst>
            <pc:docMk/>
            <pc:sldMk cId="1439365393" sldId="1650759948"/>
            <ac:spMk id="55" creationId="{00000000-0000-0000-0000-000000000000}"/>
          </ac:spMkLst>
        </pc:spChg>
        <pc:spChg chg="add">
          <ac:chgData name="Paka, Anil Kumar" userId="b7f51682-2f6f-4600-85c9-bdc868609135" providerId="ADAL" clId="{E4636A17-7F69-4EB9-838E-19408C7446AF}" dt="2020-10-15T18:22:38.378" v="857"/>
          <ac:spMkLst>
            <pc:docMk/>
            <pc:sldMk cId="1439365393" sldId="1650759948"/>
            <ac:spMk id="56" creationId="{368E7B81-B4C5-45A7-8D03-4DF7AD0A2376}"/>
          </ac:spMkLst>
        </pc:spChg>
      </pc:sldChg>
      <pc:sldChg chg="add">
        <pc:chgData name="Paka, Anil Kumar" userId="b7f51682-2f6f-4600-85c9-bdc868609135" providerId="ADAL" clId="{E4636A17-7F69-4EB9-838E-19408C7446AF}" dt="2020-10-15T12:12:37.211" v="284"/>
        <pc:sldMkLst>
          <pc:docMk/>
          <pc:sldMk cId="3916541020" sldId="1650759949"/>
        </pc:sldMkLst>
      </pc:sldChg>
      <pc:sldChg chg="addSp delSp modSp add">
        <pc:chgData name="Paka, Anil Kumar" userId="b7f51682-2f6f-4600-85c9-bdc868609135" providerId="ADAL" clId="{E4636A17-7F69-4EB9-838E-19408C7446AF}" dt="2020-10-16T15:20:19.670" v="1628" actId="167"/>
        <pc:sldMkLst>
          <pc:docMk/>
          <pc:sldMk cId="2818897810" sldId="1650759950"/>
        </pc:sldMkLst>
        <pc:spChg chg="mod ord">
          <ac:chgData name="Paka, Anil Kumar" userId="b7f51682-2f6f-4600-85c9-bdc868609135" providerId="ADAL" clId="{E4636A17-7F69-4EB9-838E-19408C7446AF}" dt="2020-10-16T15:20:01.411" v="1626" actId="20577"/>
          <ac:spMkLst>
            <pc:docMk/>
            <pc:sldMk cId="2818897810" sldId="1650759950"/>
            <ac:spMk id="3" creationId="{D8D344D3-2990-443D-9EF9-A7826AC4BDB8}"/>
          </ac:spMkLst>
        </pc:spChg>
        <pc:spChg chg="add del">
          <ac:chgData name="Paka, Anil Kumar" userId="b7f51682-2f6f-4600-85c9-bdc868609135" providerId="ADAL" clId="{E4636A17-7F69-4EB9-838E-19408C7446AF}" dt="2020-10-15T18:20:09.580" v="830" actId="478"/>
          <ac:spMkLst>
            <pc:docMk/>
            <pc:sldMk cId="2818897810" sldId="1650759950"/>
            <ac:spMk id="9" creationId="{5023D500-318A-4525-9FB7-FFFC92531FF4}"/>
          </ac:spMkLst>
        </pc:spChg>
        <pc:spChg chg="add">
          <ac:chgData name="Paka, Anil Kumar" userId="b7f51682-2f6f-4600-85c9-bdc868609135" providerId="ADAL" clId="{E4636A17-7F69-4EB9-838E-19408C7446AF}" dt="2020-10-15T18:20:10.023" v="831"/>
          <ac:spMkLst>
            <pc:docMk/>
            <pc:sldMk cId="2818897810" sldId="1650759950"/>
            <ac:spMk id="10" creationId="{6087E1A1-9D63-4B5D-BE5C-1BF566CD5C43}"/>
          </ac:spMkLst>
        </pc:spChg>
        <pc:graphicFrameChg chg="del">
          <ac:chgData name="Paka, Anil Kumar" userId="b7f51682-2f6f-4600-85c9-bdc868609135" providerId="ADAL" clId="{E4636A17-7F69-4EB9-838E-19408C7446AF}" dt="2020-10-15T12:47:59.097" v="775" actId="478"/>
          <ac:graphicFrameMkLst>
            <pc:docMk/>
            <pc:sldMk cId="2818897810" sldId="1650759950"/>
            <ac:graphicFrameMk id="4" creationId="{00000000-0000-0000-0000-000000000000}"/>
          </ac:graphicFrameMkLst>
        </pc:graphicFrameChg>
        <pc:picChg chg="add mod ord">
          <ac:chgData name="Paka, Anil Kumar" userId="b7f51682-2f6f-4600-85c9-bdc868609135" providerId="ADAL" clId="{E4636A17-7F69-4EB9-838E-19408C7446AF}" dt="2020-10-16T15:20:19.670" v="1628" actId="167"/>
          <ac:picMkLst>
            <pc:docMk/>
            <pc:sldMk cId="2818897810" sldId="1650759950"/>
            <ac:picMk id="2" creationId="{98ECF624-43A6-4BF3-B2E0-6D4AC4E3469E}"/>
          </ac:picMkLst>
        </pc:picChg>
        <pc:picChg chg="add del">
          <ac:chgData name="Paka, Anil Kumar" userId="b7f51682-2f6f-4600-85c9-bdc868609135" providerId="ADAL" clId="{E4636A17-7F69-4EB9-838E-19408C7446AF}" dt="2020-10-16T15:19:39.739" v="1614" actId="478"/>
          <ac:picMkLst>
            <pc:docMk/>
            <pc:sldMk cId="2818897810" sldId="1650759950"/>
            <ac:picMk id="8" creationId="{E2028960-4D19-4976-988B-EC153C114396}"/>
          </ac:picMkLst>
        </pc:picChg>
      </pc:sldChg>
      <pc:sldChg chg="addSp delSp add del">
        <pc:chgData name="Paka, Anil Kumar" userId="b7f51682-2f6f-4600-85c9-bdc868609135" providerId="ADAL" clId="{E4636A17-7F69-4EB9-838E-19408C7446AF}" dt="2020-10-16T10:06:33.604" v="871" actId="2696"/>
        <pc:sldMkLst>
          <pc:docMk/>
          <pc:sldMk cId="3630120019" sldId="1650759951"/>
        </pc:sldMkLst>
        <pc:spChg chg="add del">
          <ac:chgData name="Paka, Anil Kumar" userId="b7f51682-2f6f-4600-85c9-bdc868609135" providerId="ADAL" clId="{E4636A17-7F69-4EB9-838E-19408C7446AF}" dt="2020-10-15T18:19:15.521" v="815"/>
          <ac:spMkLst>
            <pc:docMk/>
            <pc:sldMk cId="3630120019" sldId="1650759951"/>
            <ac:spMk id="10" creationId="{9DE8B484-202F-4FEF-8C6B-E1B966D44026}"/>
          </ac:spMkLst>
        </pc:spChg>
      </pc:sldChg>
      <pc:sldChg chg="add">
        <pc:chgData name="Paka, Anil Kumar" userId="b7f51682-2f6f-4600-85c9-bdc868609135" providerId="ADAL" clId="{E4636A17-7F69-4EB9-838E-19408C7446AF}" dt="2020-10-15T18:23:26.141" v="859"/>
        <pc:sldMkLst>
          <pc:docMk/>
          <pc:sldMk cId="2769957451" sldId="1650759952"/>
        </pc:sldMkLst>
      </pc:sldChg>
      <pc:sldChg chg="modSp add">
        <pc:chgData name="Paka, Anil Kumar" userId="b7f51682-2f6f-4600-85c9-bdc868609135" providerId="ADAL" clId="{E4636A17-7F69-4EB9-838E-19408C7446AF}" dt="2020-10-16T14:34:29.513" v="890" actId="20577"/>
        <pc:sldMkLst>
          <pc:docMk/>
          <pc:sldMk cId="2582756182" sldId="1650759953"/>
        </pc:sldMkLst>
        <pc:spChg chg="mod">
          <ac:chgData name="Paka, Anil Kumar" userId="b7f51682-2f6f-4600-85c9-bdc868609135" providerId="ADAL" clId="{E4636A17-7F69-4EB9-838E-19408C7446AF}" dt="2020-10-16T14:34:29.513" v="890" actId="20577"/>
          <ac:spMkLst>
            <pc:docMk/>
            <pc:sldMk cId="2582756182" sldId="1650759953"/>
            <ac:spMk id="9" creationId="{00000000-0000-0000-0000-000000000000}"/>
          </ac:spMkLst>
        </pc:spChg>
        <pc:spChg chg="mod">
          <ac:chgData name="Paka, Anil Kumar" userId="b7f51682-2f6f-4600-85c9-bdc868609135" providerId="ADAL" clId="{E4636A17-7F69-4EB9-838E-19408C7446AF}" dt="2020-10-16T14:34:22.313" v="883" actId="20577"/>
          <ac:spMkLst>
            <pc:docMk/>
            <pc:sldMk cId="2582756182" sldId="1650759953"/>
            <ac:spMk id="11" creationId="{00000000-0000-0000-0000-000000000000}"/>
          </ac:spMkLst>
        </pc:spChg>
      </pc:sldChg>
      <pc:sldChg chg="addSp delSp modSp add">
        <pc:chgData name="Paka, Anil Kumar" userId="b7f51682-2f6f-4600-85c9-bdc868609135" providerId="ADAL" clId="{E4636A17-7F69-4EB9-838E-19408C7446AF}" dt="2020-10-16T16:31:48.315" v="1903" actId="14100"/>
        <pc:sldMkLst>
          <pc:docMk/>
          <pc:sldMk cId="2696338476" sldId="1650759954"/>
        </pc:sldMkLst>
        <pc:spChg chg="del">
          <ac:chgData name="Paka, Anil Kumar" userId="b7f51682-2f6f-4600-85c9-bdc868609135" providerId="ADAL" clId="{E4636A17-7F69-4EB9-838E-19408C7446AF}" dt="2020-10-16T14:54:11.683" v="1310" actId="478"/>
          <ac:spMkLst>
            <pc:docMk/>
            <pc:sldMk cId="2696338476" sldId="1650759954"/>
            <ac:spMk id="2" creationId="{44BAAB1B-F977-4EF3-9355-8049C85DEAA8}"/>
          </ac:spMkLst>
        </pc:spChg>
        <pc:spChg chg="mod">
          <ac:chgData name="Paka, Anil Kumar" userId="b7f51682-2f6f-4600-85c9-bdc868609135" providerId="ADAL" clId="{E4636A17-7F69-4EB9-838E-19408C7446AF}" dt="2020-10-16T16:31:27.744" v="1897" actId="14100"/>
          <ac:spMkLst>
            <pc:docMk/>
            <pc:sldMk cId="2696338476" sldId="1650759954"/>
            <ac:spMk id="4" creationId="{00000000-0000-0000-0000-000000000000}"/>
          </ac:spMkLst>
        </pc:spChg>
        <pc:spChg chg="add mod">
          <ac:chgData name="Paka, Anil Kumar" userId="b7f51682-2f6f-4600-85c9-bdc868609135" providerId="ADAL" clId="{E4636A17-7F69-4EB9-838E-19408C7446AF}" dt="2020-10-16T16:31:48.315" v="1903" actId="14100"/>
          <ac:spMkLst>
            <pc:docMk/>
            <pc:sldMk cId="2696338476" sldId="1650759954"/>
            <ac:spMk id="9" creationId="{1159A2D9-18E8-427D-973E-EB0589035F9F}"/>
          </ac:spMkLst>
        </pc:spChg>
        <pc:spChg chg="del">
          <ac:chgData name="Paka, Anil Kumar" userId="b7f51682-2f6f-4600-85c9-bdc868609135" providerId="ADAL" clId="{E4636A17-7F69-4EB9-838E-19408C7446AF}" dt="2020-10-16T14:54:13.216" v="1311" actId="478"/>
          <ac:spMkLst>
            <pc:docMk/>
            <pc:sldMk cId="2696338476" sldId="1650759954"/>
            <ac:spMk id="29" creationId="{442B2157-7576-4E31-8113-36CEFB839B5D}"/>
          </ac:spMkLst>
        </pc:spChg>
        <pc:graphicFrameChg chg="del">
          <ac:chgData name="Paka, Anil Kumar" userId="b7f51682-2f6f-4600-85c9-bdc868609135" providerId="ADAL" clId="{E4636A17-7F69-4EB9-838E-19408C7446AF}" dt="2020-10-16T14:54:10.217" v="1309" actId="478"/>
          <ac:graphicFrameMkLst>
            <pc:docMk/>
            <pc:sldMk cId="2696338476" sldId="1650759954"/>
            <ac:graphicFrameMk id="8" creationId="{00000000-0000-0000-0000-000000000000}"/>
          </ac:graphicFrameMkLst>
        </pc:graphicFrameChg>
        <pc:picChg chg="add mod modCrop">
          <ac:chgData name="Paka, Anil Kumar" userId="b7f51682-2f6f-4600-85c9-bdc868609135" providerId="ADAL" clId="{E4636A17-7F69-4EB9-838E-19408C7446AF}" dt="2020-10-16T14:54:41.202" v="1316" actId="14100"/>
          <ac:picMkLst>
            <pc:docMk/>
            <pc:sldMk cId="2696338476" sldId="1650759954"/>
            <ac:picMk id="3" creationId="{CD584084-0262-4B59-92B6-7C59AE5F12B2}"/>
          </ac:picMkLst>
        </pc:picChg>
        <pc:picChg chg="add mod">
          <ac:chgData name="Paka, Anil Kumar" userId="b7f51682-2f6f-4600-85c9-bdc868609135" providerId="ADAL" clId="{E4636A17-7F69-4EB9-838E-19408C7446AF}" dt="2020-10-16T16:31:33.361" v="1899" actId="1076"/>
          <ac:picMkLst>
            <pc:docMk/>
            <pc:sldMk cId="2696338476" sldId="1650759954"/>
            <ac:picMk id="10" creationId="{F9BF0B75-4EAC-4854-9DEF-1898DD3A4B6D}"/>
          </ac:picMkLst>
        </pc:picChg>
      </pc:sldChg>
      <pc:sldChg chg="addSp delSp modSp add">
        <pc:chgData name="Paka, Anil Kumar" userId="b7f51682-2f6f-4600-85c9-bdc868609135" providerId="ADAL" clId="{E4636A17-7F69-4EB9-838E-19408C7446AF}" dt="2020-10-16T14:52:57.996" v="1308" actId="14100"/>
        <pc:sldMkLst>
          <pc:docMk/>
          <pc:sldMk cId="1564330298" sldId="1650759955"/>
        </pc:sldMkLst>
        <pc:spChg chg="del">
          <ac:chgData name="Paka, Anil Kumar" userId="b7f51682-2f6f-4600-85c9-bdc868609135" providerId="ADAL" clId="{E4636A17-7F69-4EB9-838E-19408C7446AF}" dt="2020-10-16T14:52:22.531" v="1301" actId="478"/>
          <ac:spMkLst>
            <pc:docMk/>
            <pc:sldMk cId="1564330298" sldId="1650759955"/>
            <ac:spMk id="2" creationId="{44BAAB1B-F977-4EF3-9355-8049C85DEAA8}"/>
          </ac:spMkLst>
        </pc:spChg>
        <pc:spChg chg="mod">
          <ac:chgData name="Paka, Anil Kumar" userId="b7f51682-2f6f-4600-85c9-bdc868609135" providerId="ADAL" clId="{E4636A17-7F69-4EB9-838E-19408C7446AF}" dt="2020-10-16T14:52:18.766" v="1299" actId="20577"/>
          <ac:spMkLst>
            <pc:docMk/>
            <pc:sldMk cId="1564330298" sldId="1650759955"/>
            <ac:spMk id="4" creationId="{00000000-0000-0000-0000-000000000000}"/>
          </ac:spMkLst>
        </pc:spChg>
        <pc:spChg chg="del">
          <ac:chgData name="Paka, Anil Kumar" userId="b7f51682-2f6f-4600-85c9-bdc868609135" providerId="ADAL" clId="{E4636A17-7F69-4EB9-838E-19408C7446AF}" dt="2020-10-16T14:52:24.554" v="1302" actId="478"/>
          <ac:spMkLst>
            <pc:docMk/>
            <pc:sldMk cId="1564330298" sldId="1650759955"/>
            <ac:spMk id="29" creationId="{442B2157-7576-4E31-8113-36CEFB839B5D}"/>
          </ac:spMkLst>
        </pc:spChg>
        <pc:graphicFrameChg chg="del">
          <ac:chgData name="Paka, Anil Kumar" userId="b7f51682-2f6f-4600-85c9-bdc868609135" providerId="ADAL" clId="{E4636A17-7F69-4EB9-838E-19408C7446AF}" dt="2020-10-16T14:52:20.595" v="1300" actId="478"/>
          <ac:graphicFrameMkLst>
            <pc:docMk/>
            <pc:sldMk cId="1564330298" sldId="1650759955"/>
            <ac:graphicFrameMk id="8" creationId="{00000000-0000-0000-0000-000000000000}"/>
          </ac:graphicFrameMkLst>
        </pc:graphicFrameChg>
        <pc:picChg chg="add mod modCrop">
          <ac:chgData name="Paka, Anil Kumar" userId="b7f51682-2f6f-4600-85c9-bdc868609135" providerId="ADAL" clId="{E4636A17-7F69-4EB9-838E-19408C7446AF}" dt="2020-10-16T14:52:57.996" v="1308" actId="14100"/>
          <ac:picMkLst>
            <pc:docMk/>
            <pc:sldMk cId="1564330298" sldId="1650759955"/>
            <ac:picMk id="3" creationId="{9E9C5CFA-3502-4093-AD29-B05A36D62EC0}"/>
          </ac:picMkLst>
        </pc:picChg>
      </pc:sldChg>
      <pc:sldChg chg="modSp add">
        <pc:chgData name="Paka, Anil Kumar" userId="b7f51682-2f6f-4600-85c9-bdc868609135" providerId="ADAL" clId="{E4636A17-7F69-4EB9-838E-19408C7446AF}" dt="2020-10-16T15:35:38.284" v="1671" actId="20577"/>
        <pc:sldMkLst>
          <pc:docMk/>
          <pc:sldMk cId="207405829" sldId="1650759956"/>
        </pc:sldMkLst>
        <pc:spChg chg="mod">
          <ac:chgData name="Paka, Anil Kumar" userId="b7f51682-2f6f-4600-85c9-bdc868609135" providerId="ADAL" clId="{E4636A17-7F69-4EB9-838E-19408C7446AF}" dt="2020-10-16T15:35:38.284" v="1671" actId="20577"/>
          <ac:spMkLst>
            <pc:docMk/>
            <pc:sldMk cId="207405829" sldId="1650759956"/>
            <ac:spMk id="6" creationId="{00000000-0000-0000-0000-000000000000}"/>
          </ac:spMkLst>
        </pc:spChg>
      </pc:sldChg>
      <pc:sldChg chg="modSp add">
        <pc:chgData name="Paka, Anil Kumar" userId="b7f51682-2f6f-4600-85c9-bdc868609135" providerId="ADAL" clId="{E4636A17-7F69-4EB9-838E-19408C7446AF}" dt="2020-10-16T15:48:26.010" v="1743" actId="20577"/>
        <pc:sldMkLst>
          <pc:docMk/>
          <pc:sldMk cId="1587559458" sldId="1650759957"/>
        </pc:sldMkLst>
        <pc:spChg chg="mod">
          <ac:chgData name="Paka, Anil Kumar" userId="b7f51682-2f6f-4600-85c9-bdc868609135" providerId="ADAL" clId="{E4636A17-7F69-4EB9-838E-19408C7446AF}" dt="2020-10-16T15:48:26.010" v="1743" actId="20577"/>
          <ac:spMkLst>
            <pc:docMk/>
            <pc:sldMk cId="1587559458" sldId="1650759957"/>
            <ac:spMk id="6" creationId="{649FA5EB-4EB8-408C-83E6-7B300554DACC}"/>
          </ac:spMkLst>
        </pc:spChg>
      </pc:sldChg>
      <pc:sldChg chg="addSp delSp modSp add">
        <pc:chgData name="Paka, Anil Kumar" userId="b7f51682-2f6f-4600-85c9-bdc868609135" providerId="ADAL" clId="{E4636A17-7F69-4EB9-838E-19408C7446AF}" dt="2020-10-16T16:30:15.329" v="1893" actId="404"/>
        <pc:sldMkLst>
          <pc:docMk/>
          <pc:sldMk cId="1923336994" sldId="1650759958"/>
        </pc:sldMkLst>
        <pc:spChg chg="del">
          <ac:chgData name="Paka, Anil Kumar" userId="b7f51682-2f6f-4600-85c9-bdc868609135" providerId="ADAL" clId="{E4636A17-7F69-4EB9-838E-19408C7446AF}" dt="2020-10-16T16:27:51.228" v="1851" actId="478"/>
          <ac:spMkLst>
            <pc:docMk/>
            <pc:sldMk cId="1923336994" sldId="1650759958"/>
            <ac:spMk id="2" creationId="{6AE08021-F17B-4A45-938B-5616F1FD0103}"/>
          </ac:spMkLst>
        </pc:spChg>
        <pc:spChg chg="mod">
          <ac:chgData name="Paka, Anil Kumar" userId="b7f51682-2f6f-4600-85c9-bdc868609135" providerId="ADAL" clId="{E4636A17-7F69-4EB9-838E-19408C7446AF}" dt="2020-10-16T16:27:48.183" v="1850" actId="313"/>
          <ac:spMkLst>
            <pc:docMk/>
            <pc:sldMk cId="1923336994" sldId="1650759958"/>
            <ac:spMk id="3" creationId="{9D64CFF6-8A17-4BE1-8E33-603BD1F2DC78}"/>
          </ac:spMkLst>
        </pc:spChg>
        <pc:spChg chg="del">
          <ac:chgData name="Paka, Anil Kumar" userId="b7f51682-2f6f-4600-85c9-bdc868609135" providerId="ADAL" clId="{E4636A17-7F69-4EB9-838E-19408C7446AF}" dt="2020-10-16T16:27:45.154" v="1849" actId="478"/>
          <ac:spMkLst>
            <pc:docMk/>
            <pc:sldMk cId="1923336994" sldId="1650759958"/>
            <ac:spMk id="4" creationId="{60133C9F-70F0-4AEE-A954-EE66C2AE45A5}"/>
          </ac:spMkLst>
        </pc:spChg>
        <pc:spChg chg="add mod">
          <ac:chgData name="Paka, Anil Kumar" userId="b7f51682-2f6f-4600-85c9-bdc868609135" providerId="ADAL" clId="{E4636A17-7F69-4EB9-838E-19408C7446AF}" dt="2020-10-16T16:27:57.579" v="1853" actId="1076"/>
          <ac:spMkLst>
            <pc:docMk/>
            <pc:sldMk cId="1923336994" sldId="1650759958"/>
            <ac:spMk id="5" creationId="{5A3A888E-41FB-4896-9CA6-440862D8C1A8}"/>
          </ac:spMkLst>
        </pc:spChg>
        <pc:spChg chg="add mod">
          <ac:chgData name="Paka, Anil Kumar" userId="b7f51682-2f6f-4600-85c9-bdc868609135" providerId="ADAL" clId="{E4636A17-7F69-4EB9-838E-19408C7446AF}" dt="2020-10-16T16:27:57.579" v="1853" actId="1076"/>
          <ac:spMkLst>
            <pc:docMk/>
            <pc:sldMk cId="1923336994" sldId="1650759958"/>
            <ac:spMk id="24" creationId="{B02066B4-91DD-4E5F-921A-B462D57E4C2E}"/>
          </ac:spMkLst>
        </pc:spChg>
        <pc:spChg chg="add mod">
          <ac:chgData name="Paka, Anil Kumar" userId="b7f51682-2f6f-4600-85c9-bdc868609135" providerId="ADAL" clId="{E4636A17-7F69-4EB9-838E-19408C7446AF}" dt="2020-10-16T16:27:57.579" v="1853" actId="1076"/>
          <ac:spMkLst>
            <pc:docMk/>
            <pc:sldMk cId="1923336994" sldId="1650759958"/>
            <ac:spMk id="26" creationId="{28B9631E-8305-49C9-97A6-8B4EE7083099}"/>
          </ac:spMkLst>
        </pc:spChg>
        <pc:spChg chg="add mod">
          <ac:chgData name="Paka, Anil Kumar" userId="b7f51682-2f6f-4600-85c9-bdc868609135" providerId="ADAL" clId="{E4636A17-7F69-4EB9-838E-19408C7446AF}" dt="2020-10-16T16:30:10.948" v="1892" actId="404"/>
          <ac:spMkLst>
            <pc:docMk/>
            <pc:sldMk cId="1923336994" sldId="1650759958"/>
            <ac:spMk id="64" creationId="{8F04DEDA-9866-4029-AF72-B127FA323625}"/>
          </ac:spMkLst>
        </pc:spChg>
        <pc:spChg chg="add mod">
          <ac:chgData name="Paka, Anil Kumar" userId="b7f51682-2f6f-4600-85c9-bdc868609135" providerId="ADAL" clId="{E4636A17-7F69-4EB9-838E-19408C7446AF}" dt="2020-10-16T16:30:15.329" v="1893" actId="404"/>
          <ac:spMkLst>
            <pc:docMk/>
            <pc:sldMk cId="1923336994" sldId="1650759958"/>
            <ac:spMk id="65" creationId="{A75A428E-6986-4C41-A6F6-BBE3B594EB96}"/>
          </ac:spMkLst>
        </pc:spChg>
        <pc:spChg chg="add mod">
          <ac:chgData name="Paka, Anil Kumar" userId="b7f51682-2f6f-4600-85c9-bdc868609135" providerId="ADAL" clId="{E4636A17-7F69-4EB9-838E-19408C7446AF}" dt="2020-10-16T16:29:31.563" v="1882" actId="14100"/>
          <ac:spMkLst>
            <pc:docMk/>
            <pc:sldMk cId="1923336994" sldId="1650759958"/>
            <ac:spMk id="66" creationId="{7586BF28-8BBF-4868-A383-6746FF07DF9B}"/>
          </ac:spMkLst>
        </pc:spChg>
        <pc:spChg chg="add del mod">
          <ac:chgData name="Paka, Anil Kumar" userId="b7f51682-2f6f-4600-85c9-bdc868609135" providerId="ADAL" clId="{E4636A17-7F69-4EB9-838E-19408C7446AF}" dt="2020-10-16T16:29:03.575" v="1868" actId="11529"/>
          <ac:spMkLst>
            <pc:docMk/>
            <pc:sldMk cId="1923336994" sldId="1650759958"/>
            <ac:spMk id="67" creationId="{7D27C350-2DE7-4B00-965B-5DE6BFF3DB83}"/>
          </ac:spMkLst>
        </pc:spChg>
        <pc:spChg chg="add mod">
          <ac:chgData name="Paka, Anil Kumar" userId="b7f51682-2f6f-4600-85c9-bdc868609135" providerId="ADAL" clId="{E4636A17-7F69-4EB9-838E-19408C7446AF}" dt="2020-10-16T16:29:50.708" v="1891" actId="14100"/>
          <ac:spMkLst>
            <pc:docMk/>
            <pc:sldMk cId="1923336994" sldId="1650759958"/>
            <ac:spMk id="68" creationId="{7D7A3547-C933-4220-8A82-5F87BC9CC8CC}"/>
          </ac:spMkLst>
        </pc:spChg>
        <pc:grpChg chg="add mod">
          <ac:chgData name="Paka, Anil Kumar" userId="b7f51682-2f6f-4600-85c9-bdc868609135" providerId="ADAL" clId="{E4636A17-7F69-4EB9-838E-19408C7446AF}" dt="2020-10-16T16:27:57.579" v="1853" actId="1076"/>
          <ac:grpSpMkLst>
            <pc:docMk/>
            <pc:sldMk cId="1923336994" sldId="1650759958"/>
            <ac:grpSpMk id="6" creationId="{9028657A-A667-4693-BE71-15A3263C1C93}"/>
          </ac:grpSpMkLst>
        </pc:grpChg>
        <pc:grpChg chg="add mod">
          <ac:chgData name="Paka, Anil Kumar" userId="b7f51682-2f6f-4600-85c9-bdc868609135" providerId="ADAL" clId="{E4636A17-7F69-4EB9-838E-19408C7446AF}" dt="2020-10-16T16:27:57.579" v="1853" actId="1076"/>
          <ac:grpSpMkLst>
            <pc:docMk/>
            <pc:sldMk cId="1923336994" sldId="1650759958"/>
            <ac:grpSpMk id="9" creationId="{AF402ABF-E541-4178-A1A3-E9B96F9744CB}"/>
          </ac:grpSpMkLst>
        </pc:grpChg>
        <pc:grpChg chg="add mod">
          <ac:chgData name="Paka, Anil Kumar" userId="b7f51682-2f6f-4600-85c9-bdc868609135" providerId="ADAL" clId="{E4636A17-7F69-4EB9-838E-19408C7446AF}" dt="2020-10-16T16:27:57.579" v="1853" actId="1076"/>
          <ac:grpSpMkLst>
            <pc:docMk/>
            <pc:sldMk cId="1923336994" sldId="1650759958"/>
            <ac:grpSpMk id="12" creationId="{08777834-A338-4852-9127-D29975E13B9B}"/>
          </ac:grpSpMkLst>
        </pc:grpChg>
        <pc:grpChg chg="add mod">
          <ac:chgData name="Paka, Anil Kumar" userId="b7f51682-2f6f-4600-85c9-bdc868609135" providerId="ADAL" clId="{E4636A17-7F69-4EB9-838E-19408C7446AF}" dt="2020-10-16T16:27:57.579" v="1853" actId="1076"/>
          <ac:grpSpMkLst>
            <pc:docMk/>
            <pc:sldMk cId="1923336994" sldId="1650759958"/>
            <ac:grpSpMk id="15" creationId="{AD916642-1275-4E50-8BE2-C5C3531D22DA}"/>
          </ac:grpSpMkLst>
        </pc:grpChg>
        <pc:grpChg chg="add mod">
          <ac:chgData name="Paka, Anil Kumar" userId="b7f51682-2f6f-4600-85c9-bdc868609135" providerId="ADAL" clId="{E4636A17-7F69-4EB9-838E-19408C7446AF}" dt="2020-10-16T16:27:57.579" v="1853" actId="1076"/>
          <ac:grpSpMkLst>
            <pc:docMk/>
            <pc:sldMk cId="1923336994" sldId="1650759958"/>
            <ac:grpSpMk id="18" creationId="{FC64E66D-A099-4BCF-A158-3795B992E8BB}"/>
          </ac:grpSpMkLst>
        </pc:grpChg>
        <pc:grpChg chg="add mod">
          <ac:chgData name="Paka, Anil Kumar" userId="b7f51682-2f6f-4600-85c9-bdc868609135" providerId="ADAL" clId="{E4636A17-7F69-4EB9-838E-19408C7446AF}" dt="2020-10-16T16:27:57.579" v="1853" actId="1076"/>
          <ac:grpSpMkLst>
            <pc:docMk/>
            <pc:sldMk cId="1923336994" sldId="1650759958"/>
            <ac:grpSpMk id="30" creationId="{95FE8738-F206-42F9-A38B-C462A245A84A}"/>
          </ac:grpSpMkLst>
        </pc:grpChg>
        <pc:grpChg chg="add mod">
          <ac:chgData name="Paka, Anil Kumar" userId="b7f51682-2f6f-4600-85c9-bdc868609135" providerId="ADAL" clId="{E4636A17-7F69-4EB9-838E-19408C7446AF}" dt="2020-10-16T16:27:57.579" v="1853" actId="1076"/>
          <ac:grpSpMkLst>
            <pc:docMk/>
            <pc:sldMk cId="1923336994" sldId="1650759958"/>
            <ac:grpSpMk id="33" creationId="{E793254F-04FE-4D7D-B975-106811FE3CC9}"/>
          </ac:grpSpMkLst>
        </pc:grpChg>
        <pc:grpChg chg="add mod">
          <ac:chgData name="Paka, Anil Kumar" userId="b7f51682-2f6f-4600-85c9-bdc868609135" providerId="ADAL" clId="{E4636A17-7F69-4EB9-838E-19408C7446AF}" dt="2020-10-16T16:27:57.579" v="1853" actId="1076"/>
          <ac:grpSpMkLst>
            <pc:docMk/>
            <pc:sldMk cId="1923336994" sldId="1650759958"/>
            <ac:grpSpMk id="36" creationId="{CBA3D4B5-A201-4D04-9B4C-5A2904758E22}"/>
          </ac:grpSpMkLst>
        </pc:grpChg>
        <pc:grpChg chg="add del mod">
          <ac:chgData name="Paka, Anil Kumar" userId="b7f51682-2f6f-4600-85c9-bdc868609135" providerId="ADAL" clId="{E4636A17-7F69-4EB9-838E-19408C7446AF}" dt="2020-10-16T16:28:47.968" v="1862" actId="478"/>
          <ac:grpSpMkLst>
            <pc:docMk/>
            <pc:sldMk cId="1923336994" sldId="1650759958"/>
            <ac:grpSpMk id="43" creationId="{98409EE4-EAB3-4585-AFA5-3E0B608C13D3}"/>
          </ac:grpSpMkLst>
        </pc:grpChg>
        <pc:grpChg chg="add del mod">
          <ac:chgData name="Paka, Anil Kumar" userId="b7f51682-2f6f-4600-85c9-bdc868609135" providerId="ADAL" clId="{E4636A17-7F69-4EB9-838E-19408C7446AF}" dt="2020-10-16T16:29:07.831" v="1870" actId="478"/>
          <ac:grpSpMkLst>
            <pc:docMk/>
            <pc:sldMk cId="1923336994" sldId="1650759958"/>
            <ac:grpSpMk id="46" creationId="{302BF0B7-31E3-48AC-916F-A1A32BC98D38}"/>
          </ac:grpSpMkLst>
        </pc:grpChg>
        <pc:grpChg chg="add del mod">
          <ac:chgData name="Paka, Anil Kumar" userId="b7f51682-2f6f-4600-85c9-bdc868609135" providerId="ADAL" clId="{E4636A17-7F69-4EB9-838E-19408C7446AF}" dt="2020-10-16T16:28:31.835" v="1859" actId="478"/>
          <ac:grpSpMkLst>
            <pc:docMk/>
            <pc:sldMk cId="1923336994" sldId="1650759958"/>
            <ac:grpSpMk id="49" creationId="{C219E3D2-3921-4250-B00E-96671F13B322}"/>
          </ac:grpSpMkLst>
        </pc:grpChg>
        <pc:grpChg chg="add del mod">
          <ac:chgData name="Paka, Anil Kumar" userId="b7f51682-2f6f-4600-85c9-bdc868609135" providerId="ADAL" clId="{E4636A17-7F69-4EB9-838E-19408C7446AF}" dt="2020-10-16T16:28:13.025" v="1856" actId="478"/>
          <ac:grpSpMkLst>
            <pc:docMk/>
            <pc:sldMk cId="1923336994" sldId="1650759958"/>
            <ac:grpSpMk id="52" creationId="{650D991E-21D6-4AC9-BA1D-97272F0A6170}"/>
          </ac:grpSpMkLst>
        </pc:grpChg>
        <pc:cxnChg chg="add mod">
          <ac:chgData name="Paka, Anil Kumar" userId="b7f51682-2f6f-4600-85c9-bdc868609135" providerId="ADAL" clId="{E4636A17-7F69-4EB9-838E-19408C7446AF}" dt="2020-10-16T16:27:57.579" v="1853" actId="1076"/>
          <ac:cxnSpMkLst>
            <pc:docMk/>
            <pc:sldMk cId="1923336994" sldId="1650759958"/>
            <ac:cxnSpMk id="21" creationId="{7A44D605-B5B2-4F8A-BD2D-2745F1F1A9AF}"/>
          </ac:cxnSpMkLst>
        </pc:cxnChg>
        <pc:cxnChg chg="add mod">
          <ac:chgData name="Paka, Anil Kumar" userId="b7f51682-2f6f-4600-85c9-bdc868609135" providerId="ADAL" clId="{E4636A17-7F69-4EB9-838E-19408C7446AF}" dt="2020-10-16T16:28:02.180" v="1854" actId="14100"/>
          <ac:cxnSpMkLst>
            <pc:docMk/>
            <pc:sldMk cId="1923336994" sldId="1650759958"/>
            <ac:cxnSpMk id="22" creationId="{FB8E5215-307F-46C0-B42E-72E4DFCDC693}"/>
          </ac:cxnSpMkLst>
        </pc:cxnChg>
        <pc:cxnChg chg="add mod">
          <ac:chgData name="Paka, Anil Kumar" userId="b7f51682-2f6f-4600-85c9-bdc868609135" providerId="ADAL" clId="{E4636A17-7F69-4EB9-838E-19408C7446AF}" dt="2020-10-16T16:28:05.471" v="1855" actId="14100"/>
          <ac:cxnSpMkLst>
            <pc:docMk/>
            <pc:sldMk cId="1923336994" sldId="1650759958"/>
            <ac:cxnSpMk id="23" creationId="{C303714C-DF53-411F-A865-9126CB225D13}"/>
          </ac:cxnSpMkLst>
        </pc:cxnChg>
        <pc:cxnChg chg="add mod">
          <ac:chgData name="Paka, Anil Kumar" userId="b7f51682-2f6f-4600-85c9-bdc868609135" providerId="ADAL" clId="{E4636A17-7F69-4EB9-838E-19408C7446AF}" dt="2020-10-16T16:27:57.579" v="1853" actId="1076"/>
          <ac:cxnSpMkLst>
            <pc:docMk/>
            <pc:sldMk cId="1923336994" sldId="1650759958"/>
            <ac:cxnSpMk id="25" creationId="{41AB70E6-DDF6-499E-A6F8-407441B24FBA}"/>
          </ac:cxnSpMkLst>
        </pc:cxnChg>
        <pc:cxnChg chg="add mod">
          <ac:chgData name="Paka, Anil Kumar" userId="b7f51682-2f6f-4600-85c9-bdc868609135" providerId="ADAL" clId="{E4636A17-7F69-4EB9-838E-19408C7446AF}" dt="2020-10-16T16:27:57.579" v="1853" actId="1076"/>
          <ac:cxnSpMkLst>
            <pc:docMk/>
            <pc:sldMk cId="1923336994" sldId="1650759958"/>
            <ac:cxnSpMk id="27" creationId="{92F99AD4-4F0C-4182-BC96-F3778FB3BB03}"/>
          </ac:cxnSpMkLst>
        </pc:cxnChg>
        <pc:cxnChg chg="add mod">
          <ac:chgData name="Paka, Anil Kumar" userId="b7f51682-2f6f-4600-85c9-bdc868609135" providerId="ADAL" clId="{E4636A17-7F69-4EB9-838E-19408C7446AF}" dt="2020-10-16T16:27:57.579" v="1853" actId="1076"/>
          <ac:cxnSpMkLst>
            <pc:docMk/>
            <pc:sldMk cId="1923336994" sldId="1650759958"/>
            <ac:cxnSpMk id="28" creationId="{E73BF322-EA5B-463F-80E3-60F55173961B}"/>
          </ac:cxnSpMkLst>
        </pc:cxnChg>
        <pc:cxnChg chg="add mod">
          <ac:chgData name="Paka, Anil Kumar" userId="b7f51682-2f6f-4600-85c9-bdc868609135" providerId="ADAL" clId="{E4636A17-7F69-4EB9-838E-19408C7446AF}" dt="2020-10-16T16:27:57.579" v="1853" actId="1076"/>
          <ac:cxnSpMkLst>
            <pc:docMk/>
            <pc:sldMk cId="1923336994" sldId="1650759958"/>
            <ac:cxnSpMk id="29" creationId="{AFE18943-FBFE-4278-800C-1003DA79E4B4}"/>
          </ac:cxnSpMkLst>
        </pc:cxnChg>
        <pc:cxnChg chg="add mod">
          <ac:chgData name="Paka, Anil Kumar" userId="b7f51682-2f6f-4600-85c9-bdc868609135" providerId="ADAL" clId="{E4636A17-7F69-4EB9-838E-19408C7446AF}" dt="2020-10-16T16:27:57.579" v="1853" actId="1076"/>
          <ac:cxnSpMkLst>
            <pc:docMk/>
            <pc:sldMk cId="1923336994" sldId="1650759958"/>
            <ac:cxnSpMk id="39" creationId="{E3C31352-1AE5-48E3-9FE6-5DFE2AA97158}"/>
          </ac:cxnSpMkLst>
        </pc:cxnChg>
        <pc:cxnChg chg="add mod">
          <ac:chgData name="Paka, Anil Kumar" userId="b7f51682-2f6f-4600-85c9-bdc868609135" providerId="ADAL" clId="{E4636A17-7F69-4EB9-838E-19408C7446AF}" dt="2020-10-16T16:27:57.579" v="1853" actId="1076"/>
          <ac:cxnSpMkLst>
            <pc:docMk/>
            <pc:sldMk cId="1923336994" sldId="1650759958"/>
            <ac:cxnSpMk id="40" creationId="{DEC2D8E3-B645-45ED-A8DD-20BA833889A8}"/>
          </ac:cxnSpMkLst>
        </pc:cxnChg>
        <pc:cxnChg chg="add mod">
          <ac:chgData name="Paka, Anil Kumar" userId="b7f51682-2f6f-4600-85c9-bdc868609135" providerId="ADAL" clId="{E4636A17-7F69-4EB9-838E-19408C7446AF}" dt="2020-10-16T16:27:57.579" v="1853" actId="1076"/>
          <ac:cxnSpMkLst>
            <pc:docMk/>
            <pc:sldMk cId="1923336994" sldId="1650759958"/>
            <ac:cxnSpMk id="41" creationId="{CFB664A5-372A-448C-8142-88E4BABAD3CD}"/>
          </ac:cxnSpMkLst>
        </pc:cxnChg>
        <pc:cxnChg chg="add mod">
          <ac:chgData name="Paka, Anil Kumar" userId="b7f51682-2f6f-4600-85c9-bdc868609135" providerId="ADAL" clId="{E4636A17-7F69-4EB9-838E-19408C7446AF}" dt="2020-10-16T16:27:57.579" v="1853" actId="1076"/>
          <ac:cxnSpMkLst>
            <pc:docMk/>
            <pc:sldMk cId="1923336994" sldId="1650759958"/>
            <ac:cxnSpMk id="42" creationId="{65CB6923-C79D-44F9-B52C-CC4055EF755D}"/>
          </ac:cxnSpMkLst>
        </pc:cxnChg>
        <pc:cxnChg chg="add mod">
          <ac:chgData name="Paka, Anil Kumar" userId="b7f51682-2f6f-4600-85c9-bdc868609135" providerId="ADAL" clId="{E4636A17-7F69-4EB9-838E-19408C7446AF}" dt="2020-10-16T16:27:57.579" v="1853" actId="1076"/>
          <ac:cxnSpMkLst>
            <pc:docMk/>
            <pc:sldMk cId="1923336994" sldId="1650759958"/>
            <ac:cxnSpMk id="55" creationId="{C1EFA1A2-87EF-4868-A09F-7AB44377C922}"/>
          </ac:cxnSpMkLst>
        </pc:cxnChg>
        <pc:cxnChg chg="add mod">
          <ac:chgData name="Paka, Anil Kumar" userId="b7f51682-2f6f-4600-85c9-bdc868609135" providerId="ADAL" clId="{E4636A17-7F69-4EB9-838E-19408C7446AF}" dt="2020-10-16T16:27:57.579" v="1853" actId="1076"/>
          <ac:cxnSpMkLst>
            <pc:docMk/>
            <pc:sldMk cId="1923336994" sldId="1650759958"/>
            <ac:cxnSpMk id="56" creationId="{4AC5A7FA-B956-4D1E-B051-FC8DD694405F}"/>
          </ac:cxnSpMkLst>
        </pc:cxnChg>
        <pc:cxnChg chg="add mod">
          <ac:chgData name="Paka, Anil Kumar" userId="b7f51682-2f6f-4600-85c9-bdc868609135" providerId="ADAL" clId="{E4636A17-7F69-4EB9-838E-19408C7446AF}" dt="2020-10-16T16:27:57.579" v="1853" actId="1076"/>
          <ac:cxnSpMkLst>
            <pc:docMk/>
            <pc:sldMk cId="1923336994" sldId="1650759958"/>
            <ac:cxnSpMk id="57" creationId="{ED99A64D-EBF1-438B-9AF2-E1BE13676D0B}"/>
          </ac:cxnSpMkLst>
        </pc:cxnChg>
        <pc:cxnChg chg="add mod">
          <ac:chgData name="Paka, Anil Kumar" userId="b7f51682-2f6f-4600-85c9-bdc868609135" providerId="ADAL" clId="{E4636A17-7F69-4EB9-838E-19408C7446AF}" dt="2020-10-16T16:27:57.579" v="1853" actId="1076"/>
          <ac:cxnSpMkLst>
            <pc:docMk/>
            <pc:sldMk cId="1923336994" sldId="1650759958"/>
            <ac:cxnSpMk id="58" creationId="{6608DA80-5E8C-4861-86EC-4D26693E71EF}"/>
          </ac:cxnSpMkLst>
        </pc:cxnChg>
        <pc:cxnChg chg="add mod">
          <ac:chgData name="Paka, Anil Kumar" userId="b7f51682-2f6f-4600-85c9-bdc868609135" providerId="ADAL" clId="{E4636A17-7F69-4EB9-838E-19408C7446AF}" dt="2020-10-16T16:27:57.579" v="1853" actId="1076"/>
          <ac:cxnSpMkLst>
            <pc:docMk/>
            <pc:sldMk cId="1923336994" sldId="1650759958"/>
            <ac:cxnSpMk id="59" creationId="{2F304247-7125-49EE-94AC-4F5D0F0C7059}"/>
          </ac:cxnSpMkLst>
        </pc:cxnChg>
        <pc:cxnChg chg="add mod">
          <ac:chgData name="Paka, Anil Kumar" userId="b7f51682-2f6f-4600-85c9-bdc868609135" providerId="ADAL" clId="{E4636A17-7F69-4EB9-838E-19408C7446AF}" dt="2020-10-16T16:27:57.579" v="1853" actId="1076"/>
          <ac:cxnSpMkLst>
            <pc:docMk/>
            <pc:sldMk cId="1923336994" sldId="1650759958"/>
            <ac:cxnSpMk id="60" creationId="{A95E5772-B41B-446E-AC86-A0D9DCF78F01}"/>
          </ac:cxnSpMkLst>
        </pc:cxnChg>
        <pc:cxnChg chg="add mod">
          <ac:chgData name="Paka, Anil Kumar" userId="b7f51682-2f6f-4600-85c9-bdc868609135" providerId="ADAL" clId="{E4636A17-7F69-4EB9-838E-19408C7446AF}" dt="2020-10-16T16:27:57.579" v="1853" actId="1076"/>
          <ac:cxnSpMkLst>
            <pc:docMk/>
            <pc:sldMk cId="1923336994" sldId="1650759958"/>
            <ac:cxnSpMk id="61" creationId="{8CD35380-6B95-4BC8-A342-DDAC958453B0}"/>
          </ac:cxnSpMkLst>
        </pc:cxnChg>
      </pc:sldChg>
      <pc:sldChg chg="add del">
        <pc:chgData name="Paka, Anil Kumar" userId="b7f51682-2f6f-4600-85c9-bdc868609135" providerId="ADAL" clId="{E4636A17-7F69-4EB9-838E-19408C7446AF}" dt="2020-10-16T16:02:56.508" v="1795" actId="2696"/>
        <pc:sldMkLst>
          <pc:docMk/>
          <pc:sldMk cId="2910638619" sldId="1650759958"/>
        </pc:sldMkLst>
      </pc:sldChg>
      <pc:sldMasterChg chg="delSldLayout">
        <pc:chgData name="Paka, Anil Kumar" userId="b7f51682-2f6f-4600-85c9-bdc868609135" providerId="ADAL" clId="{E4636A17-7F69-4EB9-838E-19408C7446AF}" dt="2020-10-16T16:32:29.067" v="1906" actId="2696"/>
        <pc:sldMasterMkLst>
          <pc:docMk/>
          <pc:sldMasterMk cId="0" sldId="2147483648"/>
        </pc:sldMasterMkLst>
        <pc:sldLayoutChg chg="del">
          <pc:chgData name="Paka, Anil Kumar" userId="b7f51682-2f6f-4600-85c9-bdc868609135" providerId="ADAL" clId="{E4636A17-7F69-4EB9-838E-19408C7446AF}" dt="2020-10-15T12:12:57.622" v="292" actId="2696"/>
          <pc:sldLayoutMkLst>
            <pc:docMk/>
            <pc:sldMasterMk cId="0" sldId="2147483648"/>
            <pc:sldLayoutMk cId="797346691" sldId="2147483866"/>
          </pc:sldLayoutMkLst>
        </pc:sldLayoutChg>
        <pc:sldLayoutChg chg="del">
          <pc:chgData name="Paka, Anil Kumar" userId="b7f51682-2f6f-4600-85c9-bdc868609135" providerId="ADAL" clId="{E4636A17-7F69-4EB9-838E-19408C7446AF}" dt="2020-10-15T08:14:49.459" v="1" actId="2696"/>
          <pc:sldLayoutMkLst>
            <pc:docMk/>
            <pc:sldMasterMk cId="0" sldId="2147483648"/>
            <pc:sldLayoutMk cId="4199933482" sldId="2147483868"/>
          </pc:sldLayoutMkLst>
        </pc:sldLayoutChg>
        <pc:sldLayoutChg chg="del">
          <pc:chgData name="Paka, Anil Kumar" userId="b7f51682-2f6f-4600-85c9-bdc868609135" providerId="ADAL" clId="{E4636A17-7F69-4EB9-838E-19408C7446AF}" dt="2020-10-16T16:32:29.067" v="1906" actId="2696"/>
          <pc:sldLayoutMkLst>
            <pc:docMk/>
            <pc:sldMasterMk cId="0" sldId="2147483648"/>
            <pc:sldLayoutMk cId="1471216641" sldId="2147484120"/>
          </pc:sldLayoutMkLst>
        </pc:sldLayoutChg>
      </pc:sldMasterChg>
      <pc:sldMasterChg chg="del delSldLayout">
        <pc:chgData name="Paka, Anil Kumar" userId="b7f51682-2f6f-4600-85c9-bdc868609135" providerId="ADAL" clId="{E4636A17-7F69-4EB9-838E-19408C7446AF}" dt="2020-10-15T12:13:11.139" v="562" actId="2696"/>
        <pc:sldMasterMkLst>
          <pc:docMk/>
          <pc:sldMasterMk cId="1564004419" sldId="2147483883"/>
        </pc:sldMasterMkLst>
        <pc:sldLayoutChg chg="del">
          <pc:chgData name="Paka, Anil Kumar" userId="b7f51682-2f6f-4600-85c9-bdc868609135" providerId="ADAL" clId="{E4636A17-7F69-4EB9-838E-19408C7446AF}" dt="2020-10-15T12:13:11.054" v="548" actId="2696"/>
          <pc:sldLayoutMkLst>
            <pc:docMk/>
            <pc:sldMasterMk cId="1564004419" sldId="2147483883"/>
            <pc:sldLayoutMk cId="3447413071" sldId="2147483884"/>
          </pc:sldLayoutMkLst>
        </pc:sldLayoutChg>
        <pc:sldLayoutChg chg="del">
          <pc:chgData name="Paka, Anil Kumar" userId="b7f51682-2f6f-4600-85c9-bdc868609135" providerId="ADAL" clId="{E4636A17-7F69-4EB9-838E-19408C7446AF}" dt="2020-10-15T12:13:11.057" v="549" actId="2696"/>
          <pc:sldLayoutMkLst>
            <pc:docMk/>
            <pc:sldMasterMk cId="1564004419" sldId="2147483883"/>
            <pc:sldLayoutMk cId="2757488406" sldId="2147483885"/>
          </pc:sldLayoutMkLst>
        </pc:sldLayoutChg>
        <pc:sldLayoutChg chg="del">
          <pc:chgData name="Paka, Anil Kumar" userId="b7f51682-2f6f-4600-85c9-bdc868609135" providerId="ADAL" clId="{E4636A17-7F69-4EB9-838E-19408C7446AF}" dt="2020-10-15T12:13:11.073" v="550" actId="2696"/>
          <pc:sldLayoutMkLst>
            <pc:docMk/>
            <pc:sldMasterMk cId="1564004419" sldId="2147483883"/>
            <pc:sldLayoutMk cId="3041152254" sldId="2147483886"/>
          </pc:sldLayoutMkLst>
        </pc:sldLayoutChg>
        <pc:sldLayoutChg chg="del">
          <pc:chgData name="Paka, Anil Kumar" userId="b7f51682-2f6f-4600-85c9-bdc868609135" providerId="ADAL" clId="{E4636A17-7F69-4EB9-838E-19408C7446AF}" dt="2020-10-15T12:13:11.075" v="551" actId="2696"/>
          <pc:sldLayoutMkLst>
            <pc:docMk/>
            <pc:sldMasterMk cId="1564004419" sldId="2147483883"/>
            <pc:sldLayoutMk cId="3563722370" sldId="2147483887"/>
          </pc:sldLayoutMkLst>
        </pc:sldLayoutChg>
        <pc:sldLayoutChg chg="del">
          <pc:chgData name="Paka, Anil Kumar" userId="b7f51682-2f6f-4600-85c9-bdc868609135" providerId="ADAL" clId="{E4636A17-7F69-4EB9-838E-19408C7446AF}" dt="2020-10-15T12:13:11.078" v="552" actId="2696"/>
          <pc:sldLayoutMkLst>
            <pc:docMk/>
            <pc:sldMasterMk cId="1564004419" sldId="2147483883"/>
            <pc:sldLayoutMk cId="1720526107" sldId="2147483888"/>
          </pc:sldLayoutMkLst>
        </pc:sldLayoutChg>
        <pc:sldLayoutChg chg="del">
          <pc:chgData name="Paka, Anil Kumar" userId="b7f51682-2f6f-4600-85c9-bdc868609135" providerId="ADAL" clId="{E4636A17-7F69-4EB9-838E-19408C7446AF}" dt="2020-10-15T12:13:11.085" v="553" actId="2696"/>
          <pc:sldLayoutMkLst>
            <pc:docMk/>
            <pc:sldMasterMk cId="1564004419" sldId="2147483883"/>
            <pc:sldLayoutMk cId="3860327379" sldId="2147483889"/>
          </pc:sldLayoutMkLst>
        </pc:sldLayoutChg>
        <pc:sldLayoutChg chg="del">
          <pc:chgData name="Paka, Anil Kumar" userId="b7f51682-2f6f-4600-85c9-bdc868609135" providerId="ADAL" clId="{E4636A17-7F69-4EB9-838E-19408C7446AF}" dt="2020-10-15T12:13:11.089" v="554" actId="2696"/>
          <pc:sldLayoutMkLst>
            <pc:docMk/>
            <pc:sldMasterMk cId="1564004419" sldId="2147483883"/>
            <pc:sldLayoutMk cId="12739502" sldId="2147483890"/>
          </pc:sldLayoutMkLst>
        </pc:sldLayoutChg>
        <pc:sldLayoutChg chg="del">
          <pc:chgData name="Paka, Anil Kumar" userId="b7f51682-2f6f-4600-85c9-bdc868609135" providerId="ADAL" clId="{E4636A17-7F69-4EB9-838E-19408C7446AF}" dt="2020-10-15T12:13:11.094" v="555" actId="2696"/>
          <pc:sldLayoutMkLst>
            <pc:docMk/>
            <pc:sldMasterMk cId="1564004419" sldId="2147483883"/>
            <pc:sldLayoutMk cId="1666132165" sldId="2147483891"/>
          </pc:sldLayoutMkLst>
        </pc:sldLayoutChg>
        <pc:sldLayoutChg chg="del">
          <pc:chgData name="Paka, Anil Kumar" userId="b7f51682-2f6f-4600-85c9-bdc868609135" providerId="ADAL" clId="{E4636A17-7F69-4EB9-838E-19408C7446AF}" dt="2020-10-15T12:13:11.106" v="556" actId="2696"/>
          <pc:sldLayoutMkLst>
            <pc:docMk/>
            <pc:sldMasterMk cId="1564004419" sldId="2147483883"/>
            <pc:sldLayoutMk cId="268589544" sldId="2147483892"/>
          </pc:sldLayoutMkLst>
        </pc:sldLayoutChg>
        <pc:sldLayoutChg chg="del">
          <pc:chgData name="Paka, Anil Kumar" userId="b7f51682-2f6f-4600-85c9-bdc868609135" providerId="ADAL" clId="{E4636A17-7F69-4EB9-838E-19408C7446AF}" dt="2020-10-15T12:13:11.108" v="557" actId="2696"/>
          <pc:sldLayoutMkLst>
            <pc:docMk/>
            <pc:sldMasterMk cId="1564004419" sldId="2147483883"/>
            <pc:sldLayoutMk cId="2948366443" sldId="2147483893"/>
          </pc:sldLayoutMkLst>
        </pc:sldLayoutChg>
        <pc:sldLayoutChg chg="del">
          <pc:chgData name="Paka, Anil Kumar" userId="b7f51682-2f6f-4600-85c9-bdc868609135" providerId="ADAL" clId="{E4636A17-7F69-4EB9-838E-19408C7446AF}" dt="2020-10-15T12:13:11.113" v="558" actId="2696"/>
          <pc:sldLayoutMkLst>
            <pc:docMk/>
            <pc:sldMasterMk cId="1564004419" sldId="2147483883"/>
            <pc:sldLayoutMk cId="632383772" sldId="2147483894"/>
          </pc:sldLayoutMkLst>
        </pc:sldLayoutChg>
        <pc:sldLayoutChg chg="del">
          <pc:chgData name="Paka, Anil Kumar" userId="b7f51682-2f6f-4600-85c9-bdc868609135" providerId="ADAL" clId="{E4636A17-7F69-4EB9-838E-19408C7446AF}" dt="2020-10-15T12:13:11.126" v="559" actId="2696"/>
          <pc:sldLayoutMkLst>
            <pc:docMk/>
            <pc:sldMasterMk cId="1564004419" sldId="2147483883"/>
            <pc:sldLayoutMk cId="2095632746" sldId="2147483895"/>
          </pc:sldLayoutMkLst>
        </pc:sldLayoutChg>
        <pc:sldLayoutChg chg="del">
          <pc:chgData name="Paka, Anil Kumar" userId="b7f51682-2f6f-4600-85c9-bdc868609135" providerId="ADAL" clId="{E4636A17-7F69-4EB9-838E-19408C7446AF}" dt="2020-10-15T12:13:11.128" v="560" actId="2696"/>
          <pc:sldLayoutMkLst>
            <pc:docMk/>
            <pc:sldMasterMk cId="1564004419" sldId="2147483883"/>
            <pc:sldLayoutMk cId="578323412" sldId="2147483896"/>
          </pc:sldLayoutMkLst>
        </pc:sldLayoutChg>
        <pc:sldLayoutChg chg="del">
          <pc:chgData name="Paka, Anil Kumar" userId="b7f51682-2f6f-4600-85c9-bdc868609135" providerId="ADAL" clId="{E4636A17-7F69-4EB9-838E-19408C7446AF}" dt="2020-10-15T12:13:11.136" v="561" actId="2696"/>
          <pc:sldLayoutMkLst>
            <pc:docMk/>
            <pc:sldMasterMk cId="1564004419" sldId="2147483883"/>
            <pc:sldLayoutMk cId="3842383405" sldId="2147483897"/>
          </pc:sldLayoutMkLst>
        </pc:sldLayoutChg>
      </pc:sldMasterChg>
      <pc:sldMasterChg chg="del delSldLayout">
        <pc:chgData name="Paka, Anil Kumar" userId="b7f51682-2f6f-4600-85c9-bdc868609135" providerId="ADAL" clId="{E4636A17-7F69-4EB9-838E-19408C7446AF}" dt="2020-10-15T12:13:11.928" v="648" actId="2696"/>
        <pc:sldMasterMkLst>
          <pc:docMk/>
          <pc:sldMasterMk cId="1239189520" sldId="2147483940"/>
        </pc:sldMasterMkLst>
        <pc:sldLayoutChg chg="del">
          <pc:chgData name="Paka, Anil Kumar" userId="b7f51682-2f6f-4600-85c9-bdc868609135" providerId="ADAL" clId="{E4636A17-7F69-4EB9-838E-19408C7446AF}" dt="2020-10-15T12:13:11.611" v="607" actId="2696"/>
          <pc:sldLayoutMkLst>
            <pc:docMk/>
            <pc:sldMasterMk cId="1239189520" sldId="2147483940"/>
            <pc:sldLayoutMk cId="1382969346" sldId="2147483941"/>
          </pc:sldLayoutMkLst>
        </pc:sldLayoutChg>
        <pc:sldLayoutChg chg="del">
          <pc:chgData name="Paka, Anil Kumar" userId="b7f51682-2f6f-4600-85c9-bdc868609135" providerId="ADAL" clId="{E4636A17-7F69-4EB9-838E-19408C7446AF}" dt="2020-10-15T12:13:11.614" v="608" actId="2696"/>
          <pc:sldLayoutMkLst>
            <pc:docMk/>
            <pc:sldMasterMk cId="1239189520" sldId="2147483940"/>
            <pc:sldLayoutMk cId="2609181843" sldId="2147483942"/>
          </pc:sldLayoutMkLst>
        </pc:sldLayoutChg>
        <pc:sldLayoutChg chg="del">
          <pc:chgData name="Paka, Anil Kumar" userId="b7f51682-2f6f-4600-85c9-bdc868609135" providerId="ADAL" clId="{E4636A17-7F69-4EB9-838E-19408C7446AF}" dt="2020-10-15T12:13:11.618" v="609" actId="2696"/>
          <pc:sldLayoutMkLst>
            <pc:docMk/>
            <pc:sldMasterMk cId="1239189520" sldId="2147483940"/>
            <pc:sldLayoutMk cId="3910393401" sldId="2147483943"/>
          </pc:sldLayoutMkLst>
        </pc:sldLayoutChg>
        <pc:sldLayoutChg chg="del">
          <pc:chgData name="Paka, Anil Kumar" userId="b7f51682-2f6f-4600-85c9-bdc868609135" providerId="ADAL" clId="{E4636A17-7F69-4EB9-838E-19408C7446AF}" dt="2020-10-15T12:13:11.621" v="610" actId="2696"/>
          <pc:sldLayoutMkLst>
            <pc:docMk/>
            <pc:sldMasterMk cId="1239189520" sldId="2147483940"/>
            <pc:sldLayoutMk cId="1440786618" sldId="2147483944"/>
          </pc:sldLayoutMkLst>
        </pc:sldLayoutChg>
        <pc:sldLayoutChg chg="del">
          <pc:chgData name="Paka, Anil Kumar" userId="b7f51682-2f6f-4600-85c9-bdc868609135" providerId="ADAL" clId="{E4636A17-7F69-4EB9-838E-19408C7446AF}" dt="2020-10-15T12:13:11.624" v="611" actId="2696"/>
          <pc:sldLayoutMkLst>
            <pc:docMk/>
            <pc:sldMasterMk cId="1239189520" sldId="2147483940"/>
            <pc:sldLayoutMk cId="1492840896" sldId="2147483945"/>
          </pc:sldLayoutMkLst>
        </pc:sldLayoutChg>
        <pc:sldLayoutChg chg="del">
          <pc:chgData name="Paka, Anil Kumar" userId="b7f51682-2f6f-4600-85c9-bdc868609135" providerId="ADAL" clId="{E4636A17-7F69-4EB9-838E-19408C7446AF}" dt="2020-10-15T12:13:11.627" v="612" actId="2696"/>
          <pc:sldLayoutMkLst>
            <pc:docMk/>
            <pc:sldMasterMk cId="1239189520" sldId="2147483940"/>
            <pc:sldLayoutMk cId="2278856484" sldId="2147483946"/>
          </pc:sldLayoutMkLst>
        </pc:sldLayoutChg>
        <pc:sldLayoutChg chg="del">
          <pc:chgData name="Paka, Anil Kumar" userId="b7f51682-2f6f-4600-85c9-bdc868609135" providerId="ADAL" clId="{E4636A17-7F69-4EB9-838E-19408C7446AF}" dt="2020-10-15T12:13:11.629" v="613" actId="2696"/>
          <pc:sldLayoutMkLst>
            <pc:docMk/>
            <pc:sldMasterMk cId="1239189520" sldId="2147483940"/>
            <pc:sldLayoutMk cId="4140391461" sldId="2147483947"/>
          </pc:sldLayoutMkLst>
        </pc:sldLayoutChg>
        <pc:sldLayoutChg chg="del">
          <pc:chgData name="Paka, Anil Kumar" userId="b7f51682-2f6f-4600-85c9-bdc868609135" providerId="ADAL" clId="{E4636A17-7F69-4EB9-838E-19408C7446AF}" dt="2020-10-15T12:13:11.635" v="614" actId="2696"/>
          <pc:sldLayoutMkLst>
            <pc:docMk/>
            <pc:sldMasterMk cId="1239189520" sldId="2147483940"/>
            <pc:sldLayoutMk cId="2629370163" sldId="2147483948"/>
          </pc:sldLayoutMkLst>
        </pc:sldLayoutChg>
        <pc:sldLayoutChg chg="del">
          <pc:chgData name="Paka, Anil Kumar" userId="b7f51682-2f6f-4600-85c9-bdc868609135" providerId="ADAL" clId="{E4636A17-7F69-4EB9-838E-19408C7446AF}" dt="2020-10-15T12:13:11.642" v="615" actId="2696"/>
          <pc:sldLayoutMkLst>
            <pc:docMk/>
            <pc:sldMasterMk cId="1239189520" sldId="2147483940"/>
            <pc:sldLayoutMk cId="1218751645" sldId="2147483949"/>
          </pc:sldLayoutMkLst>
        </pc:sldLayoutChg>
        <pc:sldLayoutChg chg="del">
          <pc:chgData name="Paka, Anil Kumar" userId="b7f51682-2f6f-4600-85c9-bdc868609135" providerId="ADAL" clId="{E4636A17-7F69-4EB9-838E-19408C7446AF}" dt="2020-10-15T12:13:11.656" v="616" actId="2696"/>
          <pc:sldLayoutMkLst>
            <pc:docMk/>
            <pc:sldMasterMk cId="1239189520" sldId="2147483940"/>
            <pc:sldLayoutMk cId="945871067" sldId="2147483950"/>
          </pc:sldLayoutMkLst>
        </pc:sldLayoutChg>
        <pc:sldLayoutChg chg="del">
          <pc:chgData name="Paka, Anil Kumar" userId="b7f51682-2f6f-4600-85c9-bdc868609135" providerId="ADAL" clId="{E4636A17-7F69-4EB9-838E-19408C7446AF}" dt="2020-10-15T12:13:11.673" v="617" actId="2696"/>
          <pc:sldLayoutMkLst>
            <pc:docMk/>
            <pc:sldMasterMk cId="1239189520" sldId="2147483940"/>
            <pc:sldLayoutMk cId="1786110314" sldId="2147483951"/>
          </pc:sldLayoutMkLst>
        </pc:sldLayoutChg>
        <pc:sldLayoutChg chg="del">
          <pc:chgData name="Paka, Anil Kumar" userId="b7f51682-2f6f-4600-85c9-bdc868609135" providerId="ADAL" clId="{E4636A17-7F69-4EB9-838E-19408C7446AF}" dt="2020-10-15T12:13:11.684" v="618" actId="2696"/>
          <pc:sldLayoutMkLst>
            <pc:docMk/>
            <pc:sldMasterMk cId="1239189520" sldId="2147483940"/>
            <pc:sldLayoutMk cId="1394434737" sldId="2147483952"/>
          </pc:sldLayoutMkLst>
        </pc:sldLayoutChg>
        <pc:sldLayoutChg chg="del">
          <pc:chgData name="Paka, Anil Kumar" userId="b7f51682-2f6f-4600-85c9-bdc868609135" providerId="ADAL" clId="{E4636A17-7F69-4EB9-838E-19408C7446AF}" dt="2020-10-15T12:13:11.687" v="619" actId="2696"/>
          <pc:sldLayoutMkLst>
            <pc:docMk/>
            <pc:sldMasterMk cId="1239189520" sldId="2147483940"/>
            <pc:sldLayoutMk cId="3654813501" sldId="2147483953"/>
          </pc:sldLayoutMkLst>
        </pc:sldLayoutChg>
        <pc:sldLayoutChg chg="del">
          <pc:chgData name="Paka, Anil Kumar" userId="b7f51682-2f6f-4600-85c9-bdc868609135" providerId="ADAL" clId="{E4636A17-7F69-4EB9-838E-19408C7446AF}" dt="2020-10-15T12:13:11.691" v="620" actId="2696"/>
          <pc:sldLayoutMkLst>
            <pc:docMk/>
            <pc:sldMasterMk cId="1239189520" sldId="2147483940"/>
            <pc:sldLayoutMk cId="467846950" sldId="2147483954"/>
          </pc:sldLayoutMkLst>
        </pc:sldLayoutChg>
        <pc:sldLayoutChg chg="del">
          <pc:chgData name="Paka, Anil Kumar" userId="b7f51682-2f6f-4600-85c9-bdc868609135" providerId="ADAL" clId="{E4636A17-7F69-4EB9-838E-19408C7446AF}" dt="2020-10-15T12:13:11.700" v="621" actId="2696"/>
          <pc:sldLayoutMkLst>
            <pc:docMk/>
            <pc:sldMasterMk cId="1239189520" sldId="2147483940"/>
            <pc:sldLayoutMk cId="1833966908" sldId="2147483955"/>
          </pc:sldLayoutMkLst>
        </pc:sldLayoutChg>
        <pc:sldLayoutChg chg="del">
          <pc:chgData name="Paka, Anil Kumar" userId="b7f51682-2f6f-4600-85c9-bdc868609135" providerId="ADAL" clId="{E4636A17-7F69-4EB9-838E-19408C7446AF}" dt="2020-10-15T12:13:11.706" v="622" actId="2696"/>
          <pc:sldLayoutMkLst>
            <pc:docMk/>
            <pc:sldMasterMk cId="1239189520" sldId="2147483940"/>
            <pc:sldLayoutMk cId="4240404286" sldId="2147483956"/>
          </pc:sldLayoutMkLst>
        </pc:sldLayoutChg>
        <pc:sldLayoutChg chg="del">
          <pc:chgData name="Paka, Anil Kumar" userId="b7f51682-2f6f-4600-85c9-bdc868609135" providerId="ADAL" clId="{E4636A17-7F69-4EB9-838E-19408C7446AF}" dt="2020-10-15T12:13:11.714" v="623" actId="2696"/>
          <pc:sldLayoutMkLst>
            <pc:docMk/>
            <pc:sldMasterMk cId="1239189520" sldId="2147483940"/>
            <pc:sldLayoutMk cId="705286438" sldId="2147483957"/>
          </pc:sldLayoutMkLst>
        </pc:sldLayoutChg>
        <pc:sldLayoutChg chg="del">
          <pc:chgData name="Paka, Anil Kumar" userId="b7f51682-2f6f-4600-85c9-bdc868609135" providerId="ADAL" clId="{E4636A17-7F69-4EB9-838E-19408C7446AF}" dt="2020-10-15T12:13:11.726" v="624" actId="2696"/>
          <pc:sldLayoutMkLst>
            <pc:docMk/>
            <pc:sldMasterMk cId="1239189520" sldId="2147483940"/>
            <pc:sldLayoutMk cId="2190676245" sldId="2147483958"/>
          </pc:sldLayoutMkLst>
        </pc:sldLayoutChg>
        <pc:sldLayoutChg chg="del">
          <pc:chgData name="Paka, Anil Kumar" userId="b7f51682-2f6f-4600-85c9-bdc868609135" providerId="ADAL" clId="{E4636A17-7F69-4EB9-838E-19408C7446AF}" dt="2020-10-15T12:13:11.737" v="625" actId="2696"/>
          <pc:sldLayoutMkLst>
            <pc:docMk/>
            <pc:sldMasterMk cId="1239189520" sldId="2147483940"/>
            <pc:sldLayoutMk cId="3875068141" sldId="2147483959"/>
          </pc:sldLayoutMkLst>
        </pc:sldLayoutChg>
        <pc:sldLayoutChg chg="del">
          <pc:chgData name="Paka, Anil Kumar" userId="b7f51682-2f6f-4600-85c9-bdc868609135" providerId="ADAL" clId="{E4636A17-7F69-4EB9-838E-19408C7446AF}" dt="2020-10-15T12:13:11.744" v="626" actId="2696"/>
          <pc:sldLayoutMkLst>
            <pc:docMk/>
            <pc:sldMasterMk cId="1239189520" sldId="2147483940"/>
            <pc:sldLayoutMk cId="2837883054" sldId="2147483960"/>
          </pc:sldLayoutMkLst>
        </pc:sldLayoutChg>
        <pc:sldLayoutChg chg="del">
          <pc:chgData name="Paka, Anil Kumar" userId="b7f51682-2f6f-4600-85c9-bdc868609135" providerId="ADAL" clId="{E4636A17-7F69-4EB9-838E-19408C7446AF}" dt="2020-10-15T12:13:11.753" v="627" actId="2696"/>
          <pc:sldLayoutMkLst>
            <pc:docMk/>
            <pc:sldMasterMk cId="1239189520" sldId="2147483940"/>
            <pc:sldLayoutMk cId="722578153" sldId="2147483961"/>
          </pc:sldLayoutMkLst>
        </pc:sldLayoutChg>
        <pc:sldLayoutChg chg="del">
          <pc:chgData name="Paka, Anil Kumar" userId="b7f51682-2f6f-4600-85c9-bdc868609135" providerId="ADAL" clId="{E4636A17-7F69-4EB9-838E-19408C7446AF}" dt="2020-10-15T12:13:11.773" v="628" actId="2696"/>
          <pc:sldLayoutMkLst>
            <pc:docMk/>
            <pc:sldMasterMk cId="1239189520" sldId="2147483940"/>
            <pc:sldLayoutMk cId="1174978797" sldId="2147483962"/>
          </pc:sldLayoutMkLst>
        </pc:sldLayoutChg>
        <pc:sldLayoutChg chg="del">
          <pc:chgData name="Paka, Anil Kumar" userId="b7f51682-2f6f-4600-85c9-bdc868609135" providerId="ADAL" clId="{E4636A17-7F69-4EB9-838E-19408C7446AF}" dt="2020-10-15T12:13:11.784" v="629" actId="2696"/>
          <pc:sldLayoutMkLst>
            <pc:docMk/>
            <pc:sldMasterMk cId="1239189520" sldId="2147483940"/>
            <pc:sldLayoutMk cId="3394453932" sldId="2147483963"/>
          </pc:sldLayoutMkLst>
        </pc:sldLayoutChg>
        <pc:sldLayoutChg chg="del">
          <pc:chgData name="Paka, Anil Kumar" userId="b7f51682-2f6f-4600-85c9-bdc868609135" providerId="ADAL" clId="{E4636A17-7F69-4EB9-838E-19408C7446AF}" dt="2020-10-15T12:13:11.793" v="630" actId="2696"/>
          <pc:sldLayoutMkLst>
            <pc:docMk/>
            <pc:sldMasterMk cId="1239189520" sldId="2147483940"/>
            <pc:sldLayoutMk cId="1172329431" sldId="2147483964"/>
          </pc:sldLayoutMkLst>
        </pc:sldLayoutChg>
        <pc:sldLayoutChg chg="del">
          <pc:chgData name="Paka, Anil Kumar" userId="b7f51682-2f6f-4600-85c9-bdc868609135" providerId="ADAL" clId="{E4636A17-7F69-4EB9-838E-19408C7446AF}" dt="2020-10-15T12:13:11.801" v="631" actId="2696"/>
          <pc:sldLayoutMkLst>
            <pc:docMk/>
            <pc:sldMasterMk cId="1239189520" sldId="2147483940"/>
            <pc:sldLayoutMk cId="2860138453" sldId="2147483965"/>
          </pc:sldLayoutMkLst>
        </pc:sldLayoutChg>
        <pc:sldLayoutChg chg="del">
          <pc:chgData name="Paka, Anil Kumar" userId="b7f51682-2f6f-4600-85c9-bdc868609135" providerId="ADAL" clId="{E4636A17-7F69-4EB9-838E-19408C7446AF}" dt="2020-10-15T12:13:11.807" v="632" actId="2696"/>
          <pc:sldLayoutMkLst>
            <pc:docMk/>
            <pc:sldMasterMk cId="1239189520" sldId="2147483940"/>
            <pc:sldLayoutMk cId="1144002609" sldId="2147483966"/>
          </pc:sldLayoutMkLst>
        </pc:sldLayoutChg>
        <pc:sldLayoutChg chg="del">
          <pc:chgData name="Paka, Anil Kumar" userId="b7f51682-2f6f-4600-85c9-bdc868609135" providerId="ADAL" clId="{E4636A17-7F69-4EB9-838E-19408C7446AF}" dt="2020-10-15T12:13:11.812" v="633" actId="2696"/>
          <pc:sldLayoutMkLst>
            <pc:docMk/>
            <pc:sldMasterMk cId="1239189520" sldId="2147483940"/>
            <pc:sldLayoutMk cId="2627945732" sldId="2147483967"/>
          </pc:sldLayoutMkLst>
        </pc:sldLayoutChg>
        <pc:sldLayoutChg chg="del">
          <pc:chgData name="Paka, Anil Kumar" userId="b7f51682-2f6f-4600-85c9-bdc868609135" providerId="ADAL" clId="{E4636A17-7F69-4EB9-838E-19408C7446AF}" dt="2020-10-15T12:13:11.818" v="634" actId="2696"/>
          <pc:sldLayoutMkLst>
            <pc:docMk/>
            <pc:sldMasterMk cId="1239189520" sldId="2147483940"/>
            <pc:sldLayoutMk cId="4202897619" sldId="2147483968"/>
          </pc:sldLayoutMkLst>
        </pc:sldLayoutChg>
        <pc:sldLayoutChg chg="del">
          <pc:chgData name="Paka, Anil Kumar" userId="b7f51682-2f6f-4600-85c9-bdc868609135" providerId="ADAL" clId="{E4636A17-7F69-4EB9-838E-19408C7446AF}" dt="2020-10-15T12:13:11.824" v="635" actId="2696"/>
          <pc:sldLayoutMkLst>
            <pc:docMk/>
            <pc:sldMasterMk cId="1239189520" sldId="2147483940"/>
            <pc:sldLayoutMk cId="3917085220" sldId="2147483969"/>
          </pc:sldLayoutMkLst>
        </pc:sldLayoutChg>
        <pc:sldLayoutChg chg="del">
          <pc:chgData name="Paka, Anil Kumar" userId="b7f51682-2f6f-4600-85c9-bdc868609135" providerId="ADAL" clId="{E4636A17-7F69-4EB9-838E-19408C7446AF}" dt="2020-10-15T12:13:11.836" v="636" actId="2696"/>
          <pc:sldLayoutMkLst>
            <pc:docMk/>
            <pc:sldMasterMk cId="1239189520" sldId="2147483940"/>
            <pc:sldLayoutMk cId="857996652" sldId="2147483970"/>
          </pc:sldLayoutMkLst>
        </pc:sldLayoutChg>
        <pc:sldLayoutChg chg="del">
          <pc:chgData name="Paka, Anil Kumar" userId="b7f51682-2f6f-4600-85c9-bdc868609135" providerId="ADAL" clId="{E4636A17-7F69-4EB9-838E-19408C7446AF}" dt="2020-10-15T12:13:11.854" v="637" actId="2696"/>
          <pc:sldLayoutMkLst>
            <pc:docMk/>
            <pc:sldMasterMk cId="1239189520" sldId="2147483940"/>
            <pc:sldLayoutMk cId="1616103100" sldId="2147483971"/>
          </pc:sldLayoutMkLst>
        </pc:sldLayoutChg>
        <pc:sldLayoutChg chg="del">
          <pc:chgData name="Paka, Anil Kumar" userId="b7f51682-2f6f-4600-85c9-bdc868609135" providerId="ADAL" clId="{E4636A17-7F69-4EB9-838E-19408C7446AF}" dt="2020-10-15T12:13:11.863" v="638" actId="2696"/>
          <pc:sldLayoutMkLst>
            <pc:docMk/>
            <pc:sldMasterMk cId="1239189520" sldId="2147483940"/>
            <pc:sldLayoutMk cId="3581080219" sldId="2147483972"/>
          </pc:sldLayoutMkLst>
        </pc:sldLayoutChg>
        <pc:sldLayoutChg chg="del">
          <pc:chgData name="Paka, Anil Kumar" userId="b7f51682-2f6f-4600-85c9-bdc868609135" providerId="ADAL" clId="{E4636A17-7F69-4EB9-838E-19408C7446AF}" dt="2020-10-15T12:13:11.885" v="639" actId="2696"/>
          <pc:sldLayoutMkLst>
            <pc:docMk/>
            <pc:sldMasterMk cId="1239189520" sldId="2147483940"/>
            <pc:sldLayoutMk cId="2747059381" sldId="2147483973"/>
          </pc:sldLayoutMkLst>
        </pc:sldLayoutChg>
        <pc:sldLayoutChg chg="del">
          <pc:chgData name="Paka, Anil Kumar" userId="b7f51682-2f6f-4600-85c9-bdc868609135" providerId="ADAL" clId="{E4636A17-7F69-4EB9-838E-19408C7446AF}" dt="2020-10-15T12:13:11.893" v="640" actId="2696"/>
          <pc:sldLayoutMkLst>
            <pc:docMk/>
            <pc:sldMasterMk cId="1239189520" sldId="2147483940"/>
            <pc:sldLayoutMk cId="2506311032" sldId="2147483974"/>
          </pc:sldLayoutMkLst>
        </pc:sldLayoutChg>
        <pc:sldLayoutChg chg="del">
          <pc:chgData name="Paka, Anil Kumar" userId="b7f51682-2f6f-4600-85c9-bdc868609135" providerId="ADAL" clId="{E4636A17-7F69-4EB9-838E-19408C7446AF}" dt="2020-10-15T12:13:11.907" v="641" actId="2696"/>
          <pc:sldLayoutMkLst>
            <pc:docMk/>
            <pc:sldMasterMk cId="1239189520" sldId="2147483940"/>
            <pc:sldLayoutMk cId="2348635111" sldId="2147483975"/>
          </pc:sldLayoutMkLst>
        </pc:sldLayoutChg>
        <pc:sldLayoutChg chg="del">
          <pc:chgData name="Paka, Anil Kumar" userId="b7f51682-2f6f-4600-85c9-bdc868609135" providerId="ADAL" clId="{E4636A17-7F69-4EB9-838E-19408C7446AF}" dt="2020-10-15T12:13:11.911" v="642" actId="2696"/>
          <pc:sldLayoutMkLst>
            <pc:docMk/>
            <pc:sldMasterMk cId="1239189520" sldId="2147483940"/>
            <pc:sldLayoutMk cId="1361560714" sldId="2147483976"/>
          </pc:sldLayoutMkLst>
        </pc:sldLayoutChg>
        <pc:sldLayoutChg chg="del">
          <pc:chgData name="Paka, Anil Kumar" userId="b7f51682-2f6f-4600-85c9-bdc868609135" providerId="ADAL" clId="{E4636A17-7F69-4EB9-838E-19408C7446AF}" dt="2020-10-15T12:13:11.918" v="643" actId="2696"/>
          <pc:sldLayoutMkLst>
            <pc:docMk/>
            <pc:sldMasterMk cId="1239189520" sldId="2147483940"/>
            <pc:sldLayoutMk cId="6096033" sldId="2147483977"/>
          </pc:sldLayoutMkLst>
        </pc:sldLayoutChg>
        <pc:sldLayoutChg chg="del">
          <pc:chgData name="Paka, Anil Kumar" userId="b7f51682-2f6f-4600-85c9-bdc868609135" providerId="ADAL" clId="{E4636A17-7F69-4EB9-838E-19408C7446AF}" dt="2020-10-15T12:13:11.920" v="644" actId="2696"/>
          <pc:sldLayoutMkLst>
            <pc:docMk/>
            <pc:sldMasterMk cId="1239189520" sldId="2147483940"/>
            <pc:sldLayoutMk cId="2194363751" sldId="2147483978"/>
          </pc:sldLayoutMkLst>
        </pc:sldLayoutChg>
        <pc:sldLayoutChg chg="del">
          <pc:chgData name="Paka, Anil Kumar" userId="b7f51682-2f6f-4600-85c9-bdc868609135" providerId="ADAL" clId="{E4636A17-7F69-4EB9-838E-19408C7446AF}" dt="2020-10-15T12:13:11.922" v="645" actId="2696"/>
          <pc:sldLayoutMkLst>
            <pc:docMk/>
            <pc:sldMasterMk cId="1239189520" sldId="2147483940"/>
            <pc:sldLayoutMk cId="3679305949" sldId="2147483979"/>
          </pc:sldLayoutMkLst>
        </pc:sldLayoutChg>
        <pc:sldLayoutChg chg="del">
          <pc:chgData name="Paka, Anil Kumar" userId="b7f51682-2f6f-4600-85c9-bdc868609135" providerId="ADAL" clId="{E4636A17-7F69-4EB9-838E-19408C7446AF}" dt="2020-10-15T12:13:11.924" v="646" actId="2696"/>
          <pc:sldLayoutMkLst>
            <pc:docMk/>
            <pc:sldMasterMk cId="1239189520" sldId="2147483940"/>
            <pc:sldLayoutMk cId="1899554507" sldId="2147483980"/>
          </pc:sldLayoutMkLst>
        </pc:sldLayoutChg>
        <pc:sldLayoutChg chg="del">
          <pc:chgData name="Paka, Anil Kumar" userId="b7f51682-2f6f-4600-85c9-bdc868609135" providerId="ADAL" clId="{E4636A17-7F69-4EB9-838E-19408C7446AF}" dt="2020-10-15T12:13:11.926" v="647" actId="2696"/>
          <pc:sldLayoutMkLst>
            <pc:docMk/>
            <pc:sldMasterMk cId="1239189520" sldId="2147483940"/>
            <pc:sldLayoutMk cId="2235669314" sldId="2147483981"/>
          </pc:sldLayoutMkLst>
        </pc:sldLayoutChg>
      </pc:sldMasterChg>
      <pc:sldMasterChg chg="del delSldLayout">
        <pc:chgData name="Paka, Anil Kumar" userId="b7f51682-2f6f-4600-85c9-bdc868609135" providerId="ADAL" clId="{E4636A17-7F69-4EB9-838E-19408C7446AF}" dt="2020-10-15T08:16:07.133" v="128" actId="2696"/>
        <pc:sldMasterMkLst>
          <pc:docMk/>
          <pc:sldMasterMk cId="2055015973" sldId="2147483982"/>
        </pc:sldMasterMkLst>
        <pc:sldLayoutChg chg="del">
          <pc:chgData name="Paka, Anil Kumar" userId="b7f51682-2f6f-4600-85c9-bdc868609135" providerId="ADAL" clId="{E4636A17-7F69-4EB9-838E-19408C7446AF}" dt="2020-10-15T08:16:06.871" v="88" actId="2696"/>
          <pc:sldLayoutMkLst>
            <pc:docMk/>
            <pc:sldMasterMk cId="2055015973" sldId="2147483982"/>
            <pc:sldLayoutMk cId="2167407391" sldId="2147483983"/>
          </pc:sldLayoutMkLst>
        </pc:sldLayoutChg>
        <pc:sldLayoutChg chg="del">
          <pc:chgData name="Paka, Anil Kumar" userId="b7f51682-2f6f-4600-85c9-bdc868609135" providerId="ADAL" clId="{E4636A17-7F69-4EB9-838E-19408C7446AF}" dt="2020-10-15T08:16:06.874" v="89" actId="2696"/>
          <pc:sldLayoutMkLst>
            <pc:docMk/>
            <pc:sldMasterMk cId="2055015973" sldId="2147483982"/>
            <pc:sldLayoutMk cId="8907148" sldId="2147483984"/>
          </pc:sldLayoutMkLst>
        </pc:sldLayoutChg>
        <pc:sldLayoutChg chg="del">
          <pc:chgData name="Paka, Anil Kumar" userId="b7f51682-2f6f-4600-85c9-bdc868609135" providerId="ADAL" clId="{E4636A17-7F69-4EB9-838E-19408C7446AF}" dt="2020-10-15T08:16:06.877" v="90" actId="2696"/>
          <pc:sldLayoutMkLst>
            <pc:docMk/>
            <pc:sldMasterMk cId="2055015973" sldId="2147483982"/>
            <pc:sldLayoutMk cId="3253831534" sldId="2147483985"/>
          </pc:sldLayoutMkLst>
        </pc:sldLayoutChg>
        <pc:sldLayoutChg chg="del">
          <pc:chgData name="Paka, Anil Kumar" userId="b7f51682-2f6f-4600-85c9-bdc868609135" providerId="ADAL" clId="{E4636A17-7F69-4EB9-838E-19408C7446AF}" dt="2020-10-15T08:16:06.880" v="91" actId="2696"/>
          <pc:sldLayoutMkLst>
            <pc:docMk/>
            <pc:sldMasterMk cId="2055015973" sldId="2147483982"/>
            <pc:sldLayoutMk cId="1806298867" sldId="2147483986"/>
          </pc:sldLayoutMkLst>
        </pc:sldLayoutChg>
        <pc:sldLayoutChg chg="del">
          <pc:chgData name="Paka, Anil Kumar" userId="b7f51682-2f6f-4600-85c9-bdc868609135" providerId="ADAL" clId="{E4636A17-7F69-4EB9-838E-19408C7446AF}" dt="2020-10-15T08:16:06.882" v="92" actId="2696"/>
          <pc:sldLayoutMkLst>
            <pc:docMk/>
            <pc:sldMasterMk cId="2055015973" sldId="2147483982"/>
            <pc:sldLayoutMk cId="2236226436" sldId="2147483987"/>
          </pc:sldLayoutMkLst>
        </pc:sldLayoutChg>
        <pc:sldLayoutChg chg="del">
          <pc:chgData name="Paka, Anil Kumar" userId="b7f51682-2f6f-4600-85c9-bdc868609135" providerId="ADAL" clId="{E4636A17-7F69-4EB9-838E-19408C7446AF}" dt="2020-10-15T08:16:06.886" v="93" actId="2696"/>
          <pc:sldLayoutMkLst>
            <pc:docMk/>
            <pc:sldMasterMk cId="2055015973" sldId="2147483982"/>
            <pc:sldLayoutMk cId="2413890486" sldId="2147483988"/>
          </pc:sldLayoutMkLst>
        </pc:sldLayoutChg>
        <pc:sldLayoutChg chg="del">
          <pc:chgData name="Paka, Anil Kumar" userId="b7f51682-2f6f-4600-85c9-bdc868609135" providerId="ADAL" clId="{E4636A17-7F69-4EB9-838E-19408C7446AF}" dt="2020-10-15T08:16:06.889" v="94" actId="2696"/>
          <pc:sldLayoutMkLst>
            <pc:docMk/>
            <pc:sldMasterMk cId="2055015973" sldId="2147483982"/>
            <pc:sldLayoutMk cId="1393729273" sldId="2147483989"/>
          </pc:sldLayoutMkLst>
        </pc:sldLayoutChg>
        <pc:sldLayoutChg chg="del">
          <pc:chgData name="Paka, Anil Kumar" userId="b7f51682-2f6f-4600-85c9-bdc868609135" providerId="ADAL" clId="{E4636A17-7F69-4EB9-838E-19408C7446AF}" dt="2020-10-15T08:16:06.892" v="95" actId="2696"/>
          <pc:sldLayoutMkLst>
            <pc:docMk/>
            <pc:sldMasterMk cId="2055015973" sldId="2147483982"/>
            <pc:sldLayoutMk cId="845480958" sldId="2147483990"/>
          </pc:sldLayoutMkLst>
        </pc:sldLayoutChg>
        <pc:sldLayoutChg chg="del">
          <pc:chgData name="Paka, Anil Kumar" userId="b7f51682-2f6f-4600-85c9-bdc868609135" providerId="ADAL" clId="{E4636A17-7F69-4EB9-838E-19408C7446AF}" dt="2020-10-15T08:16:06.899" v="96" actId="2696"/>
          <pc:sldLayoutMkLst>
            <pc:docMk/>
            <pc:sldMasterMk cId="2055015973" sldId="2147483982"/>
            <pc:sldLayoutMk cId="439986399" sldId="2147483991"/>
          </pc:sldLayoutMkLst>
        </pc:sldLayoutChg>
        <pc:sldLayoutChg chg="del">
          <pc:chgData name="Paka, Anil Kumar" userId="b7f51682-2f6f-4600-85c9-bdc868609135" providerId="ADAL" clId="{E4636A17-7F69-4EB9-838E-19408C7446AF}" dt="2020-10-15T08:16:06.909" v="97" actId="2696"/>
          <pc:sldLayoutMkLst>
            <pc:docMk/>
            <pc:sldMasterMk cId="2055015973" sldId="2147483982"/>
            <pc:sldLayoutMk cId="1387038966" sldId="2147483992"/>
          </pc:sldLayoutMkLst>
        </pc:sldLayoutChg>
        <pc:sldLayoutChg chg="del">
          <pc:chgData name="Paka, Anil Kumar" userId="b7f51682-2f6f-4600-85c9-bdc868609135" providerId="ADAL" clId="{E4636A17-7F69-4EB9-838E-19408C7446AF}" dt="2020-10-15T08:16:06.939" v="98" actId="2696"/>
          <pc:sldLayoutMkLst>
            <pc:docMk/>
            <pc:sldMasterMk cId="2055015973" sldId="2147483982"/>
            <pc:sldLayoutMk cId="2111149418" sldId="2147483993"/>
          </pc:sldLayoutMkLst>
        </pc:sldLayoutChg>
        <pc:sldLayoutChg chg="del">
          <pc:chgData name="Paka, Anil Kumar" userId="b7f51682-2f6f-4600-85c9-bdc868609135" providerId="ADAL" clId="{E4636A17-7F69-4EB9-838E-19408C7446AF}" dt="2020-10-15T08:16:06.947" v="99" actId="2696"/>
          <pc:sldLayoutMkLst>
            <pc:docMk/>
            <pc:sldMasterMk cId="2055015973" sldId="2147483982"/>
            <pc:sldLayoutMk cId="10816797" sldId="2147483994"/>
          </pc:sldLayoutMkLst>
        </pc:sldLayoutChg>
        <pc:sldLayoutChg chg="del">
          <pc:chgData name="Paka, Anil Kumar" userId="b7f51682-2f6f-4600-85c9-bdc868609135" providerId="ADAL" clId="{E4636A17-7F69-4EB9-838E-19408C7446AF}" dt="2020-10-15T08:16:06.951" v="100" actId="2696"/>
          <pc:sldLayoutMkLst>
            <pc:docMk/>
            <pc:sldMasterMk cId="2055015973" sldId="2147483982"/>
            <pc:sldLayoutMk cId="3343311170" sldId="2147483995"/>
          </pc:sldLayoutMkLst>
        </pc:sldLayoutChg>
        <pc:sldLayoutChg chg="del">
          <pc:chgData name="Paka, Anil Kumar" userId="b7f51682-2f6f-4600-85c9-bdc868609135" providerId="ADAL" clId="{E4636A17-7F69-4EB9-838E-19408C7446AF}" dt="2020-10-15T08:16:06.955" v="101" actId="2696"/>
          <pc:sldLayoutMkLst>
            <pc:docMk/>
            <pc:sldMasterMk cId="2055015973" sldId="2147483982"/>
            <pc:sldLayoutMk cId="3314295372" sldId="2147483996"/>
          </pc:sldLayoutMkLst>
        </pc:sldLayoutChg>
        <pc:sldLayoutChg chg="del">
          <pc:chgData name="Paka, Anil Kumar" userId="b7f51682-2f6f-4600-85c9-bdc868609135" providerId="ADAL" clId="{E4636A17-7F69-4EB9-838E-19408C7446AF}" dt="2020-10-15T08:16:06.960" v="102" actId="2696"/>
          <pc:sldLayoutMkLst>
            <pc:docMk/>
            <pc:sldMasterMk cId="2055015973" sldId="2147483982"/>
            <pc:sldLayoutMk cId="3611222348" sldId="2147483997"/>
          </pc:sldLayoutMkLst>
        </pc:sldLayoutChg>
        <pc:sldLayoutChg chg="del">
          <pc:chgData name="Paka, Anil Kumar" userId="b7f51682-2f6f-4600-85c9-bdc868609135" providerId="ADAL" clId="{E4636A17-7F69-4EB9-838E-19408C7446AF}" dt="2020-10-15T08:16:06.965" v="103" actId="2696"/>
          <pc:sldLayoutMkLst>
            <pc:docMk/>
            <pc:sldMasterMk cId="2055015973" sldId="2147483982"/>
            <pc:sldLayoutMk cId="3123816859" sldId="2147483998"/>
          </pc:sldLayoutMkLst>
        </pc:sldLayoutChg>
        <pc:sldLayoutChg chg="del">
          <pc:chgData name="Paka, Anil Kumar" userId="b7f51682-2f6f-4600-85c9-bdc868609135" providerId="ADAL" clId="{E4636A17-7F69-4EB9-838E-19408C7446AF}" dt="2020-10-15T08:16:06.970" v="104" actId="2696"/>
          <pc:sldLayoutMkLst>
            <pc:docMk/>
            <pc:sldMasterMk cId="2055015973" sldId="2147483982"/>
            <pc:sldLayoutMk cId="291234497" sldId="2147483999"/>
          </pc:sldLayoutMkLst>
        </pc:sldLayoutChg>
        <pc:sldLayoutChg chg="del">
          <pc:chgData name="Paka, Anil Kumar" userId="b7f51682-2f6f-4600-85c9-bdc868609135" providerId="ADAL" clId="{E4636A17-7F69-4EB9-838E-19408C7446AF}" dt="2020-10-15T08:16:06.976" v="105" actId="2696"/>
          <pc:sldLayoutMkLst>
            <pc:docMk/>
            <pc:sldMasterMk cId="2055015973" sldId="2147483982"/>
            <pc:sldLayoutMk cId="3198957737" sldId="2147484000"/>
          </pc:sldLayoutMkLst>
        </pc:sldLayoutChg>
        <pc:sldLayoutChg chg="del">
          <pc:chgData name="Paka, Anil Kumar" userId="b7f51682-2f6f-4600-85c9-bdc868609135" providerId="ADAL" clId="{E4636A17-7F69-4EB9-838E-19408C7446AF}" dt="2020-10-15T08:16:06.982" v="106" actId="2696"/>
          <pc:sldLayoutMkLst>
            <pc:docMk/>
            <pc:sldMasterMk cId="2055015973" sldId="2147483982"/>
            <pc:sldLayoutMk cId="715911692" sldId="2147484001"/>
          </pc:sldLayoutMkLst>
        </pc:sldLayoutChg>
        <pc:sldLayoutChg chg="del">
          <pc:chgData name="Paka, Anil Kumar" userId="b7f51682-2f6f-4600-85c9-bdc868609135" providerId="ADAL" clId="{E4636A17-7F69-4EB9-838E-19408C7446AF}" dt="2020-10-15T08:16:06.990" v="107" actId="2696"/>
          <pc:sldLayoutMkLst>
            <pc:docMk/>
            <pc:sldMasterMk cId="2055015973" sldId="2147483982"/>
            <pc:sldLayoutMk cId="3326113239" sldId="2147484002"/>
          </pc:sldLayoutMkLst>
        </pc:sldLayoutChg>
        <pc:sldLayoutChg chg="del">
          <pc:chgData name="Paka, Anil Kumar" userId="b7f51682-2f6f-4600-85c9-bdc868609135" providerId="ADAL" clId="{E4636A17-7F69-4EB9-838E-19408C7446AF}" dt="2020-10-15T08:16:06.995" v="108" actId="2696"/>
          <pc:sldLayoutMkLst>
            <pc:docMk/>
            <pc:sldMasterMk cId="2055015973" sldId="2147483982"/>
            <pc:sldLayoutMk cId="580943969" sldId="2147484003"/>
          </pc:sldLayoutMkLst>
        </pc:sldLayoutChg>
        <pc:sldLayoutChg chg="del">
          <pc:chgData name="Paka, Anil Kumar" userId="b7f51682-2f6f-4600-85c9-bdc868609135" providerId="ADAL" clId="{E4636A17-7F69-4EB9-838E-19408C7446AF}" dt="2020-10-15T08:16:07.002" v="109" actId="2696"/>
          <pc:sldLayoutMkLst>
            <pc:docMk/>
            <pc:sldMasterMk cId="2055015973" sldId="2147483982"/>
            <pc:sldLayoutMk cId="1771360226" sldId="2147484004"/>
          </pc:sldLayoutMkLst>
        </pc:sldLayoutChg>
        <pc:sldLayoutChg chg="del">
          <pc:chgData name="Paka, Anil Kumar" userId="b7f51682-2f6f-4600-85c9-bdc868609135" providerId="ADAL" clId="{E4636A17-7F69-4EB9-838E-19408C7446AF}" dt="2020-10-15T08:16:07.009" v="110" actId="2696"/>
          <pc:sldLayoutMkLst>
            <pc:docMk/>
            <pc:sldMasterMk cId="2055015973" sldId="2147483982"/>
            <pc:sldLayoutMk cId="3074749598" sldId="2147484005"/>
          </pc:sldLayoutMkLst>
        </pc:sldLayoutChg>
        <pc:sldLayoutChg chg="del">
          <pc:chgData name="Paka, Anil Kumar" userId="b7f51682-2f6f-4600-85c9-bdc868609135" providerId="ADAL" clId="{E4636A17-7F69-4EB9-838E-19408C7446AF}" dt="2020-10-15T08:16:07.014" v="111" actId="2696"/>
          <pc:sldLayoutMkLst>
            <pc:docMk/>
            <pc:sldMasterMk cId="2055015973" sldId="2147483982"/>
            <pc:sldLayoutMk cId="1107149496" sldId="2147484006"/>
          </pc:sldLayoutMkLst>
        </pc:sldLayoutChg>
        <pc:sldLayoutChg chg="del">
          <pc:chgData name="Paka, Anil Kumar" userId="b7f51682-2f6f-4600-85c9-bdc868609135" providerId="ADAL" clId="{E4636A17-7F69-4EB9-838E-19408C7446AF}" dt="2020-10-15T08:16:07.021" v="112" actId="2696"/>
          <pc:sldLayoutMkLst>
            <pc:docMk/>
            <pc:sldMasterMk cId="2055015973" sldId="2147483982"/>
            <pc:sldLayoutMk cId="1298713087" sldId="2147484007"/>
          </pc:sldLayoutMkLst>
        </pc:sldLayoutChg>
        <pc:sldLayoutChg chg="del">
          <pc:chgData name="Paka, Anil Kumar" userId="b7f51682-2f6f-4600-85c9-bdc868609135" providerId="ADAL" clId="{E4636A17-7F69-4EB9-838E-19408C7446AF}" dt="2020-10-15T08:16:07.027" v="113" actId="2696"/>
          <pc:sldLayoutMkLst>
            <pc:docMk/>
            <pc:sldMasterMk cId="2055015973" sldId="2147483982"/>
            <pc:sldLayoutMk cId="3625934321" sldId="2147484008"/>
          </pc:sldLayoutMkLst>
        </pc:sldLayoutChg>
        <pc:sldLayoutChg chg="del">
          <pc:chgData name="Paka, Anil Kumar" userId="b7f51682-2f6f-4600-85c9-bdc868609135" providerId="ADAL" clId="{E4636A17-7F69-4EB9-838E-19408C7446AF}" dt="2020-10-15T08:16:07.038" v="114" actId="2696"/>
          <pc:sldLayoutMkLst>
            <pc:docMk/>
            <pc:sldMasterMk cId="2055015973" sldId="2147483982"/>
            <pc:sldLayoutMk cId="556803148" sldId="2147484009"/>
          </pc:sldLayoutMkLst>
        </pc:sldLayoutChg>
        <pc:sldLayoutChg chg="del">
          <pc:chgData name="Paka, Anil Kumar" userId="b7f51682-2f6f-4600-85c9-bdc868609135" providerId="ADAL" clId="{E4636A17-7F69-4EB9-838E-19408C7446AF}" dt="2020-10-15T08:16:07.049" v="115" actId="2696"/>
          <pc:sldLayoutMkLst>
            <pc:docMk/>
            <pc:sldMasterMk cId="2055015973" sldId="2147483982"/>
            <pc:sldLayoutMk cId="361011244" sldId="2147484010"/>
          </pc:sldLayoutMkLst>
        </pc:sldLayoutChg>
        <pc:sldLayoutChg chg="del">
          <pc:chgData name="Paka, Anil Kumar" userId="b7f51682-2f6f-4600-85c9-bdc868609135" providerId="ADAL" clId="{E4636A17-7F69-4EB9-838E-19408C7446AF}" dt="2020-10-15T08:16:07.057" v="116" actId="2696"/>
          <pc:sldLayoutMkLst>
            <pc:docMk/>
            <pc:sldMasterMk cId="2055015973" sldId="2147483982"/>
            <pc:sldLayoutMk cId="758755588" sldId="2147484011"/>
          </pc:sldLayoutMkLst>
        </pc:sldLayoutChg>
        <pc:sldLayoutChg chg="del">
          <pc:chgData name="Paka, Anil Kumar" userId="b7f51682-2f6f-4600-85c9-bdc868609135" providerId="ADAL" clId="{E4636A17-7F69-4EB9-838E-19408C7446AF}" dt="2020-10-15T08:16:07.066" v="117" actId="2696"/>
          <pc:sldLayoutMkLst>
            <pc:docMk/>
            <pc:sldMasterMk cId="2055015973" sldId="2147483982"/>
            <pc:sldLayoutMk cId="1270816221" sldId="2147484012"/>
          </pc:sldLayoutMkLst>
        </pc:sldLayoutChg>
        <pc:sldLayoutChg chg="del">
          <pc:chgData name="Paka, Anil Kumar" userId="b7f51682-2f6f-4600-85c9-bdc868609135" providerId="ADAL" clId="{E4636A17-7F69-4EB9-838E-19408C7446AF}" dt="2020-10-15T08:16:07.075" v="118" actId="2696"/>
          <pc:sldLayoutMkLst>
            <pc:docMk/>
            <pc:sldMasterMk cId="2055015973" sldId="2147483982"/>
            <pc:sldLayoutMk cId="39576089" sldId="2147484013"/>
          </pc:sldLayoutMkLst>
        </pc:sldLayoutChg>
        <pc:sldLayoutChg chg="del">
          <pc:chgData name="Paka, Anil Kumar" userId="b7f51682-2f6f-4600-85c9-bdc868609135" providerId="ADAL" clId="{E4636A17-7F69-4EB9-838E-19408C7446AF}" dt="2020-10-15T08:16:07.084" v="119" actId="2696"/>
          <pc:sldLayoutMkLst>
            <pc:docMk/>
            <pc:sldMasterMk cId="2055015973" sldId="2147483982"/>
            <pc:sldLayoutMk cId="3357760086" sldId="2147484014"/>
          </pc:sldLayoutMkLst>
        </pc:sldLayoutChg>
        <pc:sldLayoutChg chg="del">
          <pc:chgData name="Paka, Anil Kumar" userId="b7f51682-2f6f-4600-85c9-bdc868609135" providerId="ADAL" clId="{E4636A17-7F69-4EB9-838E-19408C7446AF}" dt="2020-10-15T08:16:07.094" v="120" actId="2696"/>
          <pc:sldLayoutMkLst>
            <pc:docMk/>
            <pc:sldMasterMk cId="2055015973" sldId="2147483982"/>
            <pc:sldLayoutMk cId="571608643" sldId="2147484015"/>
          </pc:sldLayoutMkLst>
        </pc:sldLayoutChg>
        <pc:sldLayoutChg chg="del">
          <pc:chgData name="Paka, Anil Kumar" userId="b7f51682-2f6f-4600-85c9-bdc868609135" providerId="ADAL" clId="{E4636A17-7F69-4EB9-838E-19408C7446AF}" dt="2020-10-15T08:16:07.102" v="121" actId="2696"/>
          <pc:sldLayoutMkLst>
            <pc:docMk/>
            <pc:sldMasterMk cId="2055015973" sldId="2147483982"/>
            <pc:sldLayoutMk cId="3562789941" sldId="2147484016"/>
          </pc:sldLayoutMkLst>
        </pc:sldLayoutChg>
        <pc:sldLayoutChg chg="del">
          <pc:chgData name="Paka, Anil Kumar" userId="b7f51682-2f6f-4600-85c9-bdc868609135" providerId="ADAL" clId="{E4636A17-7F69-4EB9-838E-19408C7446AF}" dt="2020-10-15T08:16:07.110" v="122" actId="2696"/>
          <pc:sldLayoutMkLst>
            <pc:docMk/>
            <pc:sldMasterMk cId="2055015973" sldId="2147483982"/>
            <pc:sldLayoutMk cId="1208078073" sldId="2147484017"/>
          </pc:sldLayoutMkLst>
        </pc:sldLayoutChg>
        <pc:sldLayoutChg chg="del">
          <pc:chgData name="Paka, Anil Kumar" userId="b7f51682-2f6f-4600-85c9-bdc868609135" providerId="ADAL" clId="{E4636A17-7F69-4EB9-838E-19408C7446AF}" dt="2020-10-15T08:16:07.117" v="123" actId="2696"/>
          <pc:sldLayoutMkLst>
            <pc:docMk/>
            <pc:sldMasterMk cId="2055015973" sldId="2147483982"/>
            <pc:sldLayoutMk cId="3647322493" sldId="2147484018"/>
          </pc:sldLayoutMkLst>
        </pc:sldLayoutChg>
        <pc:sldLayoutChg chg="del">
          <pc:chgData name="Paka, Anil Kumar" userId="b7f51682-2f6f-4600-85c9-bdc868609135" providerId="ADAL" clId="{E4636A17-7F69-4EB9-838E-19408C7446AF}" dt="2020-10-15T08:16:07.120" v="124" actId="2696"/>
          <pc:sldLayoutMkLst>
            <pc:docMk/>
            <pc:sldMasterMk cId="2055015973" sldId="2147483982"/>
            <pc:sldLayoutMk cId="2506075508" sldId="2147484019"/>
          </pc:sldLayoutMkLst>
        </pc:sldLayoutChg>
        <pc:sldLayoutChg chg="del">
          <pc:chgData name="Paka, Anil Kumar" userId="b7f51682-2f6f-4600-85c9-bdc868609135" providerId="ADAL" clId="{E4636A17-7F69-4EB9-838E-19408C7446AF}" dt="2020-10-15T08:16:07.124" v="125" actId="2696"/>
          <pc:sldLayoutMkLst>
            <pc:docMk/>
            <pc:sldMasterMk cId="2055015973" sldId="2147483982"/>
            <pc:sldLayoutMk cId="370091486" sldId="2147484020"/>
          </pc:sldLayoutMkLst>
        </pc:sldLayoutChg>
        <pc:sldLayoutChg chg="del">
          <pc:chgData name="Paka, Anil Kumar" userId="b7f51682-2f6f-4600-85c9-bdc868609135" providerId="ADAL" clId="{E4636A17-7F69-4EB9-838E-19408C7446AF}" dt="2020-10-15T08:16:07.127" v="126" actId="2696"/>
          <pc:sldLayoutMkLst>
            <pc:docMk/>
            <pc:sldMasterMk cId="2055015973" sldId="2147483982"/>
            <pc:sldLayoutMk cId="3429680842" sldId="2147484021"/>
          </pc:sldLayoutMkLst>
        </pc:sldLayoutChg>
        <pc:sldLayoutChg chg="del">
          <pc:chgData name="Paka, Anil Kumar" userId="b7f51682-2f6f-4600-85c9-bdc868609135" providerId="ADAL" clId="{E4636A17-7F69-4EB9-838E-19408C7446AF}" dt="2020-10-15T08:16:07.129" v="127" actId="2696"/>
          <pc:sldLayoutMkLst>
            <pc:docMk/>
            <pc:sldMasterMk cId="2055015973" sldId="2147483982"/>
            <pc:sldLayoutMk cId="537349928" sldId="2147484022"/>
          </pc:sldLayoutMkLst>
        </pc:sldLayoutChg>
      </pc:sldMasterChg>
      <pc:sldMasterChg chg="del delSldLayout">
        <pc:chgData name="Paka, Anil Kumar" userId="b7f51682-2f6f-4600-85c9-bdc868609135" providerId="ADAL" clId="{E4636A17-7F69-4EB9-838E-19408C7446AF}" dt="2020-10-15T12:12:58.617" v="396" actId="2696"/>
        <pc:sldMasterMkLst>
          <pc:docMk/>
          <pc:sldMasterMk cId="3411733755" sldId="2147484023"/>
        </pc:sldMasterMkLst>
        <pc:sldLayoutChg chg="del">
          <pc:chgData name="Paka, Anil Kumar" userId="b7f51682-2f6f-4600-85c9-bdc868609135" providerId="ADAL" clId="{E4636A17-7F69-4EB9-838E-19408C7446AF}" dt="2020-10-15T12:12:58.357" v="356" actId="2696"/>
          <pc:sldLayoutMkLst>
            <pc:docMk/>
            <pc:sldMasterMk cId="3411733755" sldId="2147484023"/>
            <pc:sldLayoutMk cId="3553998987" sldId="2147484024"/>
          </pc:sldLayoutMkLst>
        </pc:sldLayoutChg>
        <pc:sldLayoutChg chg="del">
          <pc:chgData name="Paka, Anil Kumar" userId="b7f51682-2f6f-4600-85c9-bdc868609135" providerId="ADAL" clId="{E4636A17-7F69-4EB9-838E-19408C7446AF}" dt="2020-10-15T12:12:58.359" v="357" actId="2696"/>
          <pc:sldLayoutMkLst>
            <pc:docMk/>
            <pc:sldMasterMk cId="3411733755" sldId="2147484023"/>
            <pc:sldLayoutMk cId="3965327173" sldId="2147484025"/>
          </pc:sldLayoutMkLst>
        </pc:sldLayoutChg>
        <pc:sldLayoutChg chg="del">
          <pc:chgData name="Paka, Anil Kumar" userId="b7f51682-2f6f-4600-85c9-bdc868609135" providerId="ADAL" clId="{E4636A17-7F69-4EB9-838E-19408C7446AF}" dt="2020-10-15T12:12:58.363" v="358" actId="2696"/>
          <pc:sldLayoutMkLst>
            <pc:docMk/>
            <pc:sldMasterMk cId="3411733755" sldId="2147484023"/>
            <pc:sldLayoutMk cId="3981606259" sldId="2147484026"/>
          </pc:sldLayoutMkLst>
        </pc:sldLayoutChg>
        <pc:sldLayoutChg chg="del">
          <pc:chgData name="Paka, Anil Kumar" userId="b7f51682-2f6f-4600-85c9-bdc868609135" providerId="ADAL" clId="{E4636A17-7F69-4EB9-838E-19408C7446AF}" dt="2020-10-15T12:12:58.367" v="359" actId="2696"/>
          <pc:sldLayoutMkLst>
            <pc:docMk/>
            <pc:sldMasterMk cId="3411733755" sldId="2147484023"/>
            <pc:sldLayoutMk cId="1963338119" sldId="2147484027"/>
          </pc:sldLayoutMkLst>
        </pc:sldLayoutChg>
        <pc:sldLayoutChg chg="del">
          <pc:chgData name="Paka, Anil Kumar" userId="b7f51682-2f6f-4600-85c9-bdc868609135" providerId="ADAL" clId="{E4636A17-7F69-4EB9-838E-19408C7446AF}" dt="2020-10-15T12:12:58.369" v="360" actId="2696"/>
          <pc:sldLayoutMkLst>
            <pc:docMk/>
            <pc:sldMasterMk cId="3411733755" sldId="2147484023"/>
            <pc:sldLayoutMk cId="1990614829" sldId="2147484028"/>
          </pc:sldLayoutMkLst>
        </pc:sldLayoutChg>
        <pc:sldLayoutChg chg="del">
          <pc:chgData name="Paka, Anil Kumar" userId="b7f51682-2f6f-4600-85c9-bdc868609135" providerId="ADAL" clId="{E4636A17-7F69-4EB9-838E-19408C7446AF}" dt="2020-10-15T12:12:58.372" v="361" actId="2696"/>
          <pc:sldLayoutMkLst>
            <pc:docMk/>
            <pc:sldMasterMk cId="3411733755" sldId="2147484023"/>
            <pc:sldLayoutMk cId="1401227546" sldId="2147484029"/>
          </pc:sldLayoutMkLst>
        </pc:sldLayoutChg>
        <pc:sldLayoutChg chg="del">
          <pc:chgData name="Paka, Anil Kumar" userId="b7f51682-2f6f-4600-85c9-bdc868609135" providerId="ADAL" clId="{E4636A17-7F69-4EB9-838E-19408C7446AF}" dt="2020-10-15T12:12:58.375" v="362" actId="2696"/>
          <pc:sldLayoutMkLst>
            <pc:docMk/>
            <pc:sldMasterMk cId="3411733755" sldId="2147484023"/>
            <pc:sldLayoutMk cId="2159249005" sldId="2147484030"/>
          </pc:sldLayoutMkLst>
        </pc:sldLayoutChg>
        <pc:sldLayoutChg chg="del">
          <pc:chgData name="Paka, Anil Kumar" userId="b7f51682-2f6f-4600-85c9-bdc868609135" providerId="ADAL" clId="{E4636A17-7F69-4EB9-838E-19408C7446AF}" dt="2020-10-15T12:12:58.381" v="363" actId="2696"/>
          <pc:sldLayoutMkLst>
            <pc:docMk/>
            <pc:sldMasterMk cId="3411733755" sldId="2147484023"/>
            <pc:sldLayoutMk cId="1193325196" sldId="2147484031"/>
          </pc:sldLayoutMkLst>
        </pc:sldLayoutChg>
        <pc:sldLayoutChg chg="del">
          <pc:chgData name="Paka, Anil Kumar" userId="b7f51682-2f6f-4600-85c9-bdc868609135" providerId="ADAL" clId="{E4636A17-7F69-4EB9-838E-19408C7446AF}" dt="2020-10-15T12:12:58.389" v="364" actId="2696"/>
          <pc:sldLayoutMkLst>
            <pc:docMk/>
            <pc:sldMasterMk cId="3411733755" sldId="2147484023"/>
            <pc:sldLayoutMk cId="3578566814" sldId="2147484032"/>
          </pc:sldLayoutMkLst>
        </pc:sldLayoutChg>
        <pc:sldLayoutChg chg="del">
          <pc:chgData name="Paka, Anil Kumar" userId="b7f51682-2f6f-4600-85c9-bdc868609135" providerId="ADAL" clId="{E4636A17-7F69-4EB9-838E-19408C7446AF}" dt="2020-10-15T12:12:58.397" v="365" actId="2696"/>
          <pc:sldLayoutMkLst>
            <pc:docMk/>
            <pc:sldMasterMk cId="3411733755" sldId="2147484023"/>
            <pc:sldLayoutMk cId="885321582" sldId="2147484033"/>
          </pc:sldLayoutMkLst>
        </pc:sldLayoutChg>
        <pc:sldLayoutChg chg="del">
          <pc:chgData name="Paka, Anil Kumar" userId="b7f51682-2f6f-4600-85c9-bdc868609135" providerId="ADAL" clId="{E4636A17-7F69-4EB9-838E-19408C7446AF}" dt="2020-10-15T12:12:58.407" v="366" actId="2696"/>
          <pc:sldLayoutMkLst>
            <pc:docMk/>
            <pc:sldMasterMk cId="3411733755" sldId="2147484023"/>
            <pc:sldLayoutMk cId="3508376968" sldId="2147484034"/>
          </pc:sldLayoutMkLst>
        </pc:sldLayoutChg>
        <pc:sldLayoutChg chg="del">
          <pc:chgData name="Paka, Anil Kumar" userId="b7f51682-2f6f-4600-85c9-bdc868609135" providerId="ADAL" clId="{E4636A17-7F69-4EB9-838E-19408C7446AF}" dt="2020-10-15T12:12:58.409" v="367" actId="2696"/>
          <pc:sldLayoutMkLst>
            <pc:docMk/>
            <pc:sldMasterMk cId="3411733755" sldId="2147484023"/>
            <pc:sldLayoutMk cId="2804357937" sldId="2147484035"/>
          </pc:sldLayoutMkLst>
        </pc:sldLayoutChg>
        <pc:sldLayoutChg chg="del">
          <pc:chgData name="Paka, Anil Kumar" userId="b7f51682-2f6f-4600-85c9-bdc868609135" providerId="ADAL" clId="{E4636A17-7F69-4EB9-838E-19408C7446AF}" dt="2020-10-15T12:12:58.412" v="368" actId="2696"/>
          <pc:sldLayoutMkLst>
            <pc:docMk/>
            <pc:sldMasterMk cId="3411733755" sldId="2147484023"/>
            <pc:sldLayoutMk cId="11521700" sldId="2147484036"/>
          </pc:sldLayoutMkLst>
        </pc:sldLayoutChg>
        <pc:sldLayoutChg chg="del">
          <pc:chgData name="Paka, Anil Kumar" userId="b7f51682-2f6f-4600-85c9-bdc868609135" providerId="ADAL" clId="{E4636A17-7F69-4EB9-838E-19408C7446AF}" dt="2020-10-15T12:12:58.414" v="369" actId="2696"/>
          <pc:sldLayoutMkLst>
            <pc:docMk/>
            <pc:sldMasterMk cId="3411733755" sldId="2147484023"/>
            <pc:sldLayoutMk cId="2214453957" sldId="2147484037"/>
          </pc:sldLayoutMkLst>
        </pc:sldLayoutChg>
        <pc:sldLayoutChg chg="del">
          <pc:chgData name="Paka, Anil Kumar" userId="b7f51682-2f6f-4600-85c9-bdc868609135" providerId="ADAL" clId="{E4636A17-7F69-4EB9-838E-19408C7446AF}" dt="2020-10-15T12:12:58.420" v="370" actId="2696"/>
          <pc:sldLayoutMkLst>
            <pc:docMk/>
            <pc:sldMasterMk cId="3411733755" sldId="2147484023"/>
            <pc:sldLayoutMk cId="1468076481" sldId="2147484038"/>
          </pc:sldLayoutMkLst>
        </pc:sldLayoutChg>
        <pc:sldLayoutChg chg="del">
          <pc:chgData name="Paka, Anil Kumar" userId="b7f51682-2f6f-4600-85c9-bdc868609135" providerId="ADAL" clId="{E4636A17-7F69-4EB9-838E-19408C7446AF}" dt="2020-10-15T12:12:58.425" v="371" actId="2696"/>
          <pc:sldLayoutMkLst>
            <pc:docMk/>
            <pc:sldMasterMk cId="3411733755" sldId="2147484023"/>
            <pc:sldLayoutMk cId="3812801383" sldId="2147484039"/>
          </pc:sldLayoutMkLst>
        </pc:sldLayoutChg>
        <pc:sldLayoutChg chg="del">
          <pc:chgData name="Paka, Anil Kumar" userId="b7f51682-2f6f-4600-85c9-bdc868609135" providerId="ADAL" clId="{E4636A17-7F69-4EB9-838E-19408C7446AF}" dt="2020-10-15T12:12:58.431" v="372" actId="2696"/>
          <pc:sldLayoutMkLst>
            <pc:docMk/>
            <pc:sldMasterMk cId="3411733755" sldId="2147484023"/>
            <pc:sldLayoutMk cId="2682794533" sldId="2147484040"/>
          </pc:sldLayoutMkLst>
        </pc:sldLayoutChg>
        <pc:sldLayoutChg chg="del">
          <pc:chgData name="Paka, Anil Kumar" userId="b7f51682-2f6f-4600-85c9-bdc868609135" providerId="ADAL" clId="{E4636A17-7F69-4EB9-838E-19408C7446AF}" dt="2020-10-15T12:12:58.436" v="373" actId="2696"/>
          <pc:sldLayoutMkLst>
            <pc:docMk/>
            <pc:sldMasterMk cId="3411733755" sldId="2147484023"/>
            <pc:sldLayoutMk cId="1358938183" sldId="2147484041"/>
          </pc:sldLayoutMkLst>
        </pc:sldLayoutChg>
        <pc:sldLayoutChg chg="del">
          <pc:chgData name="Paka, Anil Kumar" userId="b7f51682-2f6f-4600-85c9-bdc868609135" providerId="ADAL" clId="{E4636A17-7F69-4EB9-838E-19408C7446AF}" dt="2020-10-15T12:12:58.442" v="374" actId="2696"/>
          <pc:sldLayoutMkLst>
            <pc:docMk/>
            <pc:sldMasterMk cId="3411733755" sldId="2147484023"/>
            <pc:sldLayoutMk cId="2259416084" sldId="2147484042"/>
          </pc:sldLayoutMkLst>
        </pc:sldLayoutChg>
        <pc:sldLayoutChg chg="del">
          <pc:chgData name="Paka, Anil Kumar" userId="b7f51682-2f6f-4600-85c9-bdc868609135" providerId="ADAL" clId="{E4636A17-7F69-4EB9-838E-19408C7446AF}" dt="2020-10-15T12:12:58.464" v="375" actId="2696"/>
          <pc:sldLayoutMkLst>
            <pc:docMk/>
            <pc:sldMasterMk cId="3411733755" sldId="2147484023"/>
            <pc:sldLayoutMk cId="358874617" sldId="2147484043"/>
          </pc:sldLayoutMkLst>
        </pc:sldLayoutChg>
        <pc:sldLayoutChg chg="del">
          <pc:chgData name="Paka, Anil Kumar" userId="b7f51682-2f6f-4600-85c9-bdc868609135" providerId="ADAL" clId="{E4636A17-7F69-4EB9-838E-19408C7446AF}" dt="2020-10-15T12:12:58.470" v="376" actId="2696"/>
          <pc:sldLayoutMkLst>
            <pc:docMk/>
            <pc:sldMasterMk cId="3411733755" sldId="2147484023"/>
            <pc:sldLayoutMk cId="1963883200" sldId="2147484044"/>
          </pc:sldLayoutMkLst>
        </pc:sldLayoutChg>
        <pc:sldLayoutChg chg="del">
          <pc:chgData name="Paka, Anil Kumar" userId="b7f51682-2f6f-4600-85c9-bdc868609135" providerId="ADAL" clId="{E4636A17-7F69-4EB9-838E-19408C7446AF}" dt="2020-10-15T12:12:58.476" v="377" actId="2696"/>
          <pc:sldLayoutMkLst>
            <pc:docMk/>
            <pc:sldMasterMk cId="3411733755" sldId="2147484023"/>
            <pc:sldLayoutMk cId="861191987" sldId="2147484045"/>
          </pc:sldLayoutMkLst>
        </pc:sldLayoutChg>
        <pc:sldLayoutChg chg="del">
          <pc:chgData name="Paka, Anil Kumar" userId="b7f51682-2f6f-4600-85c9-bdc868609135" providerId="ADAL" clId="{E4636A17-7F69-4EB9-838E-19408C7446AF}" dt="2020-10-15T12:12:58.482" v="378" actId="2696"/>
          <pc:sldLayoutMkLst>
            <pc:docMk/>
            <pc:sldMasterMk cId="3411733755" sldId="2147484023"/>
            <pc:sldLayoutMk cId="2091687893" sldId="2147484046"/>
          </pc:sldLayoutMkLst>
        </pc:sldLayoutChg>
        <pc:sldLayoutChg chg="del">
          <pc:chgData name="Paka, Anil Kumar" userId="b7f51682-2f6f-4600-85c9-bdc868609135" providerId="ADAL" clId="{E4636A17-7F69-4EB9-838E-19408C7446AF}" dt="2020-10-15T12:12:58.487" v="379" actId="2696"/>
          <pc:sldLayoutMkLst>
            <pc:docMk/>
            <pc:sldMasterMk cId="3411733755" sldId="2147484023"/>
            <pc:sldLayoutMk cId="1298582398" sldId="2147484047"/>
          </pc:sldLayoutMkLst>
        </pc:sldLayoutChg>
        <pc:sldLayoutChg chg="del">
          <pc:chgData name="Paka, Anil Kumar" userId="b7f51682-2f6f-4600-85c9-bdc868609135" providerId="ADAL" clId="{E4636A17-7F69-4EB9-838E-19408C7446AF}" dt="2020-10-15T12:12:58.495" v="380" actId="2696"/>
          <pc:sldLayoutMkLst>
            <pc:docMk/>
            <pc:sldMasterMk cId="3411733755" sldId="2147484023"/>
            <pc:sldLayoutMk cId="2730603639" sldId="2147484048"/>
          </pc:sldLayoutMkLst>
        </pc:sldLayoutChg>
        <pc:sldLayoutChg chg="del">
          <pc:chgData name="Paka, Anil Kumar" userId="b7f51682-2f6f-4600-85c9-bdc868609135" providerId="ADAL" clId="{E4636A17-7F69-4EB9-838E-19408C7446AF}" dt="2020-10-15T12:12:58.502" v="381" actId="2696"/>
          <pc:sldLayoutMkLst>
            <pc:docMk/>
            <pc:sldMasterMk cId="3411733755" sldId="2147484023"/>
            <pc:sldLayoutMk cId="1844736127" sldId="2147484049"/>
          </pc:sldLayoutMkLst>
        </pc:sldLayoutChg>
        <pc:sldLayoutChg chg="del">
          <pc:chgData name="Paka, Anil Kumar" userId="b7f51682-2f6f-4600-85c9-bdc868609135" providerId="ADAL" clId="{E4636A17-7F69-4EB9-838E-19408C7446AF}" dt="2020-10-15T12:12:58.508" v="382" actId="2696"/>
          <pc:sldLayoutMkLst>
            <pc:docMk/>
            <pc:sldMasterMk cId="3411733755" sldId="2147484023"/>
            <pc:sldLayoutMk cId="506621237" sldId="2147484050"/>
          </pc:sldLayoutMkLst>
        </pc:sldLayoutChg>
        <pc:sldLayoutChg chg="del">
          <pc:chgData name="Paka, Anil Kumar" userId="b7f51682-2f6f-4600-85c9-bdc868609135" providerId="ADAL" clId="{E4636A17-7F69-4EB9-838E-19408C7446AF}" dt="2020-10-15T12:12:58.514" v="383" actId="2696"/>
          <pc:sldLayoutMkLst>
            <pc:docMk/>
            <pc:sldMasterMk cId="3411733755" sldId="2147484023"/>
            <pc:sldLayoutMk cId="681770185" sldId="2147484051"/>
          </pc:sldLayoutMkLst>
        </pc:sldLayoutChg>
        <pc:sldLayoutChg chg="del">
          <pc:chgData name="Paka, Anil Kumar" userId="b7f51682-2f6f-4600-85c9-bdc868609135" providerId="ADAL" clId="{E4636A17-7F69-4EB9-838E-19408C7446AF}" dt="2020-10-15T12:12:58.521" v="384" actId="2696"/>
          <pc:sldLayoutMkLst>
            <pc:docMk/>
            <pc:sldMasterMk cId="3411733755" sldId="2147484023"/>
            <pc:sldLayoutMk cId="1328179949" sldId="2147484052"/>
          </pc:sldLayoutMkLst>
        </pc:sldLayoutChg>
        <pc:sldLayoutChg chg="del">
          <pc:chgData name="Paka, Anil Kumar" userId="b7f51682-2f6f-4600-85c9-bdc868609135" providerId="ADAL" clId="{E4636A17-7F69-4EB9-838E-19408C7446AF}" dt="2020-10-15T12:12:58.528" v="385" actId="2696"/>
          <pc:sldLayoutMkLst>
            <pc:docMk/>
            <pc:sldMasterMk cId="3411733755" sldId="2147484023"/>
            <pc:sldLayoutMk cId="1656337297" sldId="2147484053"/>
          </pc:sldLayoutMkLst>
        </pc:sldLayoutChg>
        <pc:sldLayoutChg chg="del">
          <pc:chgData name="Paka, Anil Kumar" userId="b7f51682-2f6f-4600-85c9-bdc868609135" providerId="ADAL" clId="{E4636A17-7F69-4EB9-838E-19408C7446AF}" dt="2020-10-15T12:12:58.537" v="386" actId="2696"/>
          <pc:sldLayoutMkLst>
            <pc:docMk/>
            <pc:sldMasterMk cId="3411733755" sldId="2147484023"/>
            <pc:sldLayoutMk cId="2326582171" sldId="2147484054"/>
          </pc:sldLayoutMkLst>
        </pc:sldLayoutChg>
        <pc:sldLayoutChg chg="del">
          <pc:chgData name="Paka, Anil Kumar" userId="b7f51682-2f6f-4600-85c9-bdc868609135" providerId="ADAL" clId="{E4636A17-7F69-4EB9-838E-19408C7446AF}" dt="2020-10-15T12:12:58.549" v="387" actId="2696"/>
          <pc:sldLayoutMkLst>
            <pc:docMk/>
            <pc:sldMasterMk cId="3411733755" sldId="2147484023"/>
            <pc:sldLayoutMk cId="4037353322" sldId="2147484055"/>
          </pc:sldLayoutMkLst>
        </pc:sldLayoutChg>
        <pc:sldLayoutChg chg="del">
          <pc:chgData name="Paka, Anil Kumar" userId="b7f51682-2f6f-4600-85c9-bdc868609135" providerId="ADAL" clId="{E4636A17-7F69-4EB9-838E-19408C7446AF}" dt="2020-10-15T12:12:58.575" v="388" actId="2696"/>
          <pc:sldLayoutMkLst>
            <pc:docMk/>
            <pc:sldMasterMk cId="3411733755" sldId="2147484023"/>
            <pc:sldLayoutMk cId="330099572" sldId="2147484056"/>
          </pc:sldLayoutMkLst>
        </pc:sldLayoutChg>
        <pc:sldLayoutChg chg="del">
          <pc:chgData name="Paka, Anil Kumar" userId="b7f51682-2f6f-4600-85c9-bdc868609135" providerId="ADAL" clId="{E4636A17-7F69-4EB9-838E-19408C7446AF}" dt="2020-10-15T12:12:58.586" v="389" actId="2696"/>
          <pc:sldLayoutMkLst>
            <pc:docMk/>
            <pc:sldMasterMk cId="3411733755" sldId="2147484023"/>
            <pc:sldLayoutMk cId="3650504331" sldId="2147484057"/>
          </pc:sldLayoutMkLst>
        </pc:sldLayoutChg>
        <pc:sldLayoutChg chg="del">
          <pc:chgData name="Paka, Anil Kumar" userId="b7f51682-2f6f-4600-85c9-bdc868609135" providerId="ADAL" clId="{E4636A17-7F69-4EB9-838E-19408C7446AF}" dt="2020-10-15T12:12:58.594" v="390" actId="2696"/>
          <pc:sldLayoutMkLst>
            <pc:docMk/>
            <pc:sldMasterMk cId="3411733755" sldId="2147484023"/>
            <pc:sldLayoutMk cId="416236244" sldId="2147484058"/>
          </pc:sldLayoutMkLst>
        </pc:sldLayoutChg>
        <pc:sldLayoutChg chg="del">
          <pc:chgData name="Paka, Anil Kumar" userId="b7f51682-2f6f-4600-85c9-bdc868609135" providerId="ADAL" clId="{E4636A17-7F69-4EB9-838E-19408C7446AF}" dt="2020-10-15T12:12:58.602" v="391" actId="2696"/>
          <pc:sldLayoutMkLst>
            <pc:docMk/>
            <pc:sldMasterMk cId="3411733755" sldId="2147484023"/>
            <pc:sldLayoutMk cId="2730376381" sldId="2147484059"/>
          </pc:sldLayoutMkLst>
        </pc:sldLayoutChg>
        <pc:sldLayoutChg chg="del">
          <pc:chgData name="Paka, Anil Kumar" userId="b7f51682-2f6f-4600-85c9-bdc868609135" providerId="ADAL" clId="{E4636A17-7F69-4EB9-838E-19408C7446AF}" dt="2020-10-15T12:12:58.605" v="392" actId="2696"/>
          <pc:sldLayoutMkLst>
            <pc:docMk/>
            <pc:sldMasterMk cId="3411733755" sldId="2147484023"/>
            <pc:sldLayoutMk cId="1470291877" sldId="2147484060"/>
          </pc:sldLayoutMkLst>
        </pc:sldLayoutChg>
        <pc:sldLayoutChg chg="del">
          <pc:chgData name="Paka, Anil Kumar" userId="b7f51682-2f6f-4600-85c9-bdc868609135" providerId="ADAL" clId="{E4636A17-7F69-4EB9-838E-19408C7446AF}" dt="2020-10-15T12:12:58.609" v="393" actId="2696"/>
          <pc:sldLayoutMkLst>
            <pc:docMk/>
            <pc:sldMasterMk cId="3411733755" sldId="2147484023"/>
            <pc:sldLayoutMk cId="2896219426" sldId="2147484061"/>
          </pc:sldLayoutMkLst>
        </pc:sldLayoutChg>
        <pc:sldLayoutChg chg="del">
          <pc:chgData name="Paka, Anil Kumar" userId="b7f51682-2f6f-4600-85c9-bdc868609135" providerId="ADAL" clId="{E4636A17-7F69-4EB9-838E-19408C7446AF}" dt="2020-10-15T12:12:58.612" v="394" actId="2696"/>
          <pc:sldLayoutMkLst>
            <pc:docMk/>
            <pc:sldMasterMk cId="3411733755" sldId="2147484023"/>
            <pc:sldLayoutMk cId="2071612916" sldId="2147484062"/>
          </pc:sldLayoutMkLst>
        </pc:sldLayoutChg>
        <pc:sldLayoutChg chg="del">
          <pc:chgData name="Paka, Anil Kumar" userId="b7f51682-2f6f-4600-85c9-bdc868609135" providerId="ADAL" clId="{E4636A17-7F69-4EB9-838E-19408C7446AF}" dt="2020-10-15T12:12:58.614" v="395" actId="2696"/>
          <pc:sldLayoutMkLst>
            <pc:docMk/>
            <pc:sldMasterMk cId="3411733755" sldId="2147484023"/>
            <pc:sldLayoutMk cId="510677413" sldId="2147484063"/>
          </pc:sldLayoutMkLst>
        </pc:sldLayoutChg>
      </pc:sldMasterChg>
      <pc:sldMasterChg chg="del delSldLayout">
        <pc:chgData name="Paka, Anil Kumar" userId="b7f51682-2f6f-4600-85c9-bdc868609135" providerId="ADAL" clId="{E4636A17-7F69-4EB9-838E-19408C7446AF}" dt="2020-10-15T12:13:06.822" v="540" actId="2696"/>
        <pc:sldMasterMkLst>
          <pc:docMk/>
          <pc:sldMasterMk cId="2296878779" sldId="2147484064"/>
        </pc:sldMasterMkLst>
        <pc:sldLayoutChg chg="del">
          <pc:chgData name="Paka, Anil Kumar" userId="b7f51682-2f6f-4600-85c9-bdc868609135" providerId="ADAL" clId="{E4636A17-7F69-4EB9-838E-19408C7446AF}" dt="2020-10-15T12:13:06.223" v="497" actId="2696"/>
          <pc:sldLayoutMkLst>
            <pc:docMk/>
            <pc:sldMasterMk cId="2296878779" sldId="2147484064"/>
            <pc:sldLayoutMk cId="1783587296" sldId="2147484065"/>
          </pc:sldLayoutMkLst>
        </pc:sldLayoutChg>
        <pc:sldLayoutChg chg="del">
          <pc:chgData name="Paka, Anil Kumar" userId="b7f51682-2f6f-4600-85c9-bdc868609135" providerId="ADAL" clId="{E4636A17-7F69-4EB9-838E-19408C7446AF}" dt="2020-10-15T12:13:06.230" v="498" actId="2696"/>
          <pc:sldLayoutMkLst>
            <pc:docMk/>
            <pc:sldMasterMk cId="2296878779" sldId="2147484064"/>
            <pc:sldLayoutMk cId="4045842732" sldId="2147484066"/>
          </pc:sldLayoutMkLst>
        </pc:sldLayoutChg>
        <pc:sldLayoutChg chg="del">
          <pc:chgData name="Paka, Anil Kumar" userId="b7f51682-2f6f-4600-85c9-bdc868609135" providerId="ADAL" clId="{E4636A17-7F69-4EB9-838E-19408C7446AF}" dt="2020-10-15T12:13:06.239" v="499" actId="2696"/>
          <pc:sldLayoutMkLst>
            <pc:docMk/>
            <pc:sldMasterMk cId="2296878779" sldId="2147484064"/>
            <pc:sldLayoutMk cId="1648850258" sldId="2147484067"/>
          </pc:sldLayoutMkLst>
        </pc:sldLayoutChg>
        <pc:sldLayoutChg chg="del">
          <pc:chgData name="Paka, Anil Kumar" userId="b7f51682-2f6f-4600-85c9-bdc868609135" providerId="ADAL" clId="{E4636A17-7F69-4EB9-838E-19408C7446AF}" dt="2020-10-15T12:13:06.243" v="500" actId="2696"/>
          <pc:sldLayoutMkLst>
            <pc:docMk/>
            <pc:sldMasterMk cId="2296878779" sldId="2147484064"/>
            <pc:sldLayoutMk cId="1696817739" sldId="2147484068"/>
          </pc:sldLayoutMkLst>
        </pc:sldLayoutChg>
        <pc:sldLayoutChg chg="del">
          <pc:chgData name="Paka, Anil Kumar" userId="b7f51682-2f6f-4600-85c9-bdc868609135" providerId="ADAL" clId="{E4636A17-7F69-4EB9-838E-19408C7446AF}" dt="2020-10-15T12:13:06.247" v="501" actId="2696"/>
          <pc:sldLayoutMkLst>
            <pc:docMk/>
            <pc:sldMasterMk cId="2296878779" sldId="2147484064"/>
            <pc:sldLayoutMk cId="828961911" sldId="2147484069"/>
          </pc:sldLayoutMkLst>
        </pc:sldLayoutChg>
        <pc:sldLayoutChg chg="del">
          <pc:chgData name="Paka, Anil Kumar" userId="b7f51682-2f6f-4600-85c9-bdc868609135" providerId="ADAL" clId="{E4636A17-7F69-4EB9-838E-19408C7446AF}" dt="2020-10-15T12:13:06.254" v="502" actId="2696"/>
          <pc:sldLayoutMkLst>
            <pc:docMk/>
            <pc:sldMasterMk cId="2296878779" sldId="2147484064"/>
            <pc:sldLayoutMk cId="3398232393" sldId="2147484070"/>
          </pc:sldLayoutMkLst>
        </pc:sldLayoutChg>
        <pc:sldLayoutChg chg="del">
          <pc:chgData name="Paka, Anil Kumar" userId="b7f51682-2f6f-4600-85c9-bdc868609135" providerId="ADAL" clId="{E4636A17-7F69-4EB9-838E-19408C7446AF}" dt="2020-10-15T12:13:06.258" v="503" actId="2696"/>
          <pc:sldLayoutMkLst>
            <pc:docMk/>
            <pc:sldMasterMk cId="2296878779" sldId="2147484064"/>
            <pc:sldLayoutMk cId="2128121058" sldId="2147484071"/>
          </pc:sldLayoutMkLst>
        </pc:sldLayoutChg>
        <pc:sldLayoutChg chg="del">
          <pc:chgData name="Paka, Anil Kumar" userId="b7f51682-2f6f-4600-85c9-bdc868609135" providerId="ADAL" clId="{E4636A17-7F69-4EB9-838E-19408C7446AF}" dt="2020-10-15T12:13:06.273" v="504" actId="2696"/>
          <pc:sldLayoutMkLst>
            <pc:docMk/>
            <pc:sldMasterMk cId="2296878779" sldId="2147484064"/>
            <pc:sldLayoutMk cId="162516670" sldId="2147484072"/>
          </pc:sldLayoutMkLst>
        </pc:sldLayoutChg>
        <pc:sldLayoutChg chg="del">
          <pc:chgData name="Paka, Anil Kumar" userId="b7f51682-2f6f-4600-85c9-bdc868609135" providerId="ADAL" clId="{E4636A17-7F69-4EB9-838E-19408C7446AF}" dt="2020-10-15T12:13:06.288" v="505" actId="2696"/>
          <pc:sldLayoutMkLst>
            <pc:docMk/>
            <pc:sldMasterMk cId="2296878779" sldId="2147484064"/>
            <pc:sldLayoutMk cId="400107978" sldId="2147484073"/>
          </pc:sldLayoutMkLst>
        </pc:sldLayoutChg>
        <pc:sldLayoutChg chg="del">
          <pc:chgData name="Paka, Anil Kumar" userId="b7f51682-2f6f-4600-85c9-bdc868609135" providerId="ADAL" clId="{E4636A17-7F69-4EB9-838E-19408C7446AF}" dt="2020-10-15T12:13:06.303" v="506" actId="2696"/>
          <pc:sldLayoutMkLst>
            <pc:docMk/>
            <pc:sldMasterMk cId="2296878779" sldId="2147484064"/>
            <pc:sldLayoutMk cId="4030079849" sldId="2147484074"/>
          </pc:sldLayoutMkLst>
        </pc:sldLayoutChg>
        <pc:sldLayoutChg chg="del">
          <pc:chgData name="Paka, Anil Kumar" userId="b7f51682-2f6f-4600-85c9-bdc868609135" providerId="ADAL" clId="{E4636A17-7F69-4EB9-838E-19408C7446AF}" dt="2020-10-15T12:13:06.312" v="507" actId="2696"/>
          <pc:sldLayoutMkLst>
            <pc:docMk/>
            <pc:sldMasterMk cId="2296878779" sldId="2147484064"/>
            <pc:sldLayoutMk cId="908947411" sldId="2147484075"/>
          </pc:sldLayoutMkLst>
        </pc:sldLayoutChg>
        <pc:sldLayoutChg chg="del">
          <pc:chgData name="Paka, Anil Kumar" userId="b7f51682-2f6f-4600-85c9-bdc868609135" providerId="ADAL" clId="{E4636A17-7F69-4EB9-838E-19408C7446AF}" dt="2020-10-15T12:13:06.320" v="508" actId="2696"/>
          <pc:sldLayoutMkLst>
            <pc:docMk/>
            <pc:sldMasterMk cId="2296878779" sldId="2147484064"/>
            <pc:sldLayoutMk cId="2826460858" sldId="2147484076"/>
          </pc:sldLayoutMkLst>
        </pc:sldLayoutChg>
        <pc:sldLayoutChg chg="del">
          <pc:chgData name="Paka, Anil Kumar" userId="b7f51682-2f6f-4600-85c9-bdc868609135" providerId="ADAL" clId="{E4636A17-7F69-4EB9-838E-19408C7446AF}" dt="2020-10-15T12:13:06.324" v="509" actId="2696"/>
          <pc:sldLayoutMkLst>
            <pc:docMk/>
            <pc:sldMasterMk cId="2296878779" sldId="2147484064"/>
            <pc:sldLayoutMk cId="618754673" sldId="2147484077"/>
          </pc:sldLayoutMkLst>
        </pc:sldLayoutChg>
        <pc:sldLayoutChg chg="del">
          <pc:chgData name="Paka, Anil Kumar" userId="b7f51682-2f6f-4600-85c9-bdc868609135" providerId="ADAL" clId="{E4636A17-7F69-4EB9-838E-19408C7446AF}" dt="2020-10-15T12:13:06.328" v="510" actId="2696"/>
          <pc:sldLayoutMkLst>
            <pc:docMk/>
            <pc:sldMasterMk cId="2296878779" sldId="2147484064"/>
            <pc:sldLayoutMk cId="1220891736" sldId="2147484078"/>
          </pc:sldLayoutMkLst>
        </pc:sldLayoutChg>
        <pc:sldLayoutChg chg="del">
          <pc:chgData name="Paka, Anil Kumar" userId="b7f51682-2f6f-4600-85c9-bdc868609135" providerId="ADAL" clId="{E4636A17-7F69-4EB9-838E-19408C7446AF}" dt="2020-10-15T12:13:06.343" v="511" actId="2696"/>
          <pc:sldLayoutMkLst>
            <pc:docMk/>
            <pc:sldMasterMk cId="2296878779" sldId="2147484064"/>
            <pc:sldLayoutMk cId="32771216" sldId="2147484079"/>
          </pc:sldLayoutMkLst>
        </pc:sldLayoutChg>
        <pc:sldLayoutChg chg="del">
          <pc:chgData name="Paka, Anil Kumar" userId="b7f51682-2f6f-4600-85c9-bdc868609135" providerId="ADAL" clId="{E4636A17-7F69-4EB9-838E-19408C7446AF}" dt="2020-10-15T12:13:06.387" v="512" actId="2696"/>
          <pc:sldLayoutMkLst>
            <pc:docMk/>
            <pc:sldMasterMk cId="2296878779" sldId="2147484064"/>
            <pc:sldLayoutMk cId="1661479965" sldId="2147484080"/>
          </pc:sldLayoutMkLst>
        </pc:sldLayoutChg>
        <pc:sldLayoutChg chg="del">
          <pc:chgData name="Paka, Anil Kumar" userId="b7f51682-2f6f-4600-85c9-bdc868609135" providerId="ADAL" clId="{E4636A17-7F69-4EB9-838E-19408C7446AF}" dt="2020-10-15T12:13:06.397" v="513" actId="2696"/>
          <pc:sldLayoutMkLst>
            <pc:docMk/>
            <pc:sldMasterMk cId="2296878779" sldId="2147484064"/>
            <pc:sldLayoutMk cId="4213973495" sldId="2147484081"/>
          </pc:sldLayoutMkLst>
        </pc:sldLayoutChg>
        <pc:sldLayoutChg chg="del">
          <pc:chgData name="Paka, Anil Kumar" userId="b7f51682-2f6f-4600-85c9-bdc868609135" providerId="ADAL" clId="{E4636A17-7F69-4EB9-838E-19408C7446AF}" dt="2020-10-15T12:13:06.409" v="514" actId="2696"/>
          <pc:sldLayoutMkLst>
            <pc:docMk/>
            <pc:sldMasterMk cId="2296878779" sldId="2147484064"/>
            <pc:sldLayoutMk cId="2339659215" sldId="2147484082"/>
          </pc:sldLayoutMkLst>
        </pc:sldLayoutChg>
        <pc:sldLayoutChg chg="del">
          <pc:chgData name="Paka, Anil Kumar" userId="b7f51682-2f6f-4600-85c9-bdc868609135" providerId="ADAL" clId="{E4636A17-7F69-4EB9-838E-19408C7446AF}" dt="2020-10-15T12:13:06.427" v="515" actId="2696"/>
          <pc:sldLayoutMkLst>
            <pc:docMk/>
            <pc:sldMasterMk cId="2296878779" sldId="2147484064"/>
            <pc:sldLayoutMk cId="875952172" sldId="2147484083"/>
          </pc:sldLayoutMkLst>
        </pc:sldLayoutChg>
        <pc:sldLayoutChg chg="del">
          <pc:chgData name="Paka, Anil Kumar" userId="b7f51682-2f6f-4600-85c9-bdc868609135" providerId="ADAL" clId="{E4636A17-7F69-4EB9-838E-19408C7446AF}" dt="2020-10-15T12:13:06.445" v="516" actId="2696"/>
          <pc:sldLayoutMkLst>
            <pc:docMk/>
            <pc:sldMasterMk cId="2296878779" sldId="2147484064"/>
            <pc:sldLayoutMk cId="3522652687" sldId="2147484084"/>
          </pc:sldLayoutMkLst>
        </pc:sldLayoutChg>
        <pc:sldLayoutChg chg="del">
          <pc:chgData name="Paka, Anil Kumar" userId="b7f51682-2f6f-4600-85c9-bdc868609135" providerId="ADAL" clId="{E4636A17-7F69-4EB9-838E-19408C7446AF}" dt="2020-10-15T12:13:06.462" v="517" actId="2696"/>
          <pc:sldLayoutMkLst>
            <pc:docMk/>
            <pc:sldMasterMk cId="2296878779" sldId="2147484064"/>
            <pc:sldLayoutMk cId="1443587871" sldId="2147484085"/>
          </pc:sldLayoutMkLst>
        </pc:sldLayoutChg>
        <pc:sldLayoutChg chg="del">
          <pc:chgData name="Paka, Anil Kumar" userId="b7f51682-2f6f-4600-85c9-bdc868609135" providerId="ADAL" clId="{E4636A17-7F69-4EB9-838E-19408C7446AF}" dt="2020-10-15T12:13:06.474" v="518" actId="2696"/>
          <pc:sldLayoutMkLst>
            <pc:docMk/>
            <pc:sldMasterMk cId="2296878779" sldId="2147484064"/>
            <pc:sldLayoutMk cId="2170375218" sldId="2147484086"/>
          </pc:sldLayoutMkLst>
        </pc:sldLayoutChg>
        <pc:sldLayoutChg chg="del">
          <pc:chgData name="Paka, Anil Kumar" userId="b7f51682-2f6f-4600-85c9-bdc868609135" providerId="ADAL" clId="{E4636A17-7F69-4EB9-838E-19408C7446AF}" dt="2020-10-15T12:13:06.480" v="519" actId="2696"/>
          <pc:sldLayoutMkLst>
            <pc:docMk/>
            <pc:sldMasterMk cId="2296878779" sldId="2147484064"/>
            <pc:sldLayoutMk cId="1289561939" sldId="2147484087"/>
          </pc:sldLayoutMkLst>
        </pc:sldLayoutChg>
        <pc:sldLayoutChg chg="del">
          <pc:chgData name="Paka, Anil Kumar" userId="b7f51682-2f6f-4600-85c9-bdc868609135" providerId="ADAL" clId="{E4636A17-7F69-4EB9-838E-19408C7446AF}" dt="2020-10-15T12:13:06.493" v="520" actId="2696"/>
          <pc:sldLayoutMkLst>
            <pc:docMk/>
            <pc:sldMasterMk cId="2296878779" sldId="2147484064"/>
            <pc:sldLayoutMk cId="2119113221" sldId="2147484088"/>
          </pc:sldLayoutMkLst>
        </pc:sldLayoutChg>
        <pc:sldLayoutChg chg="del">
          <pc:chgData name="Paka, Anil Kumar" userId="b7f51682-2f6f-4600-85c9-bdc868609135" providerId="ADAL" clId="{E4636A17-7F69-4EB9-838E-19408C7446AF}" dt="2020-10-15T12:13:06.520" v="521" actId="2696"/>
          <pc:sldLayoutMkLst>
            <pc:docMk/>
            <pc:sldMasterMk cId="2296878779" sldId="2147484064"/>
            <pc:sldLayoutMk cId="2469966224" sldId="2147484089"/>
          </pc:sldLayoutMkLst>
        </pc:sldLayoutChg>
        <pc:sldLayoutChg chg="del">
          <pc:chgData name="Paka, Anil Kumar" userId="b7f51682-2f6f-4600-85c9-bdc868609135" providerId="ADAL" clId="{E4636A17-7F69-4EB9-838E-19408C7446AF}" dt="2020-10-15T12:13:06.536" v="522" actId="2696"/>
          <pc:sldLayoutMkLst>
            <pc:docMk/>
            <pc:sldMasterMk cId="2296878779" sldId="2147484064"/>
            <pc:sldLayoutMk cId="1323944268" sldId="2147484090"/>
          </pc:sldLayoutMkLst>
        </pc:sldLayoutChg>
        <pc:sldLayoutChg chg="del">
          <pc:chgData name="Paka, Anil Kumar" userId="b7f51682-2f6f-4600-85c9-bdc868609135" providerId="ADAL" clId="{E4636A17-7F69-4EB9-838E-19408C7446AF}" dt="2020-10-15T12:13:06.554" v="523" actId="2696"/>
          <pc:sldLayoutMkLst>
            <pc:docMk/>
            <pc:sldMasterMk cId="2296878779" sldId="2147484064"/>
            <pc:sldLayoutMk cId="3970383540" sldId="2147484091"/>
          </pc:sldLayoutMkLst>
        </pc:sldLayoutChg>
        <pc:sldLayoutChg chg="del">
          <pc:chgData name="Paka, Anil Kumar" userId="b7f51682-2f6f-4600-85c9-bdc868609135" providerId="ADAL" clId="{E4636A17-7F69-4EB9-838E-19408C7446AF}" dt="2020-10-15T12:13:06.562" v="524" actId="2696"/>
          <pc:sldLayoutMkLst>
            <pc:docMk/>
            <pc:sldMasterMk cId="2296878779" sldId="2147484064"/>
            <pc:sldLayoutMk cId="1392929729" sldId="2147484092"/>
          </pc:sldLayoutMkLst>
        </pc:sldLayoutChg>
        <pc:sldLayoutChg chg="del">
          <pc:chgData name="Paka, Anil Kumar" userId="b7f51682-2f6f-4600-85c9-bdc868609135" providerId="ADAL" clId="{E4636A17-7F69-4EB9-838E-19408C7446AF}" dt="2020-10-15T12:13:06.576" v="525" actId="2696"/>
          <pc:sldLayoutMkLst>
            <pc:docMk/>
            <pc:sldMasterMk cId="2296878779" sldId="2147484064"/>
            <pc:sldLayoutMk cId="996262908" sldId="2147484093"/>
          </pc:sldLayoutMkLst>
        </pc:sldLayoutChg>
        <pc:sldLayoutChg chg="del">
          <pc:chgData name="Paka, Anil Kumar" userId="b7f51682-2f6f-4600-85c9-bdc868609135" providerId="ADAL" clId="{E4636A17-7F69-4EB9-838E-19408C7446AF}" dt="2020-10-15T12:13:06.626" v="526" actId="2696"/>
          <pc:sldLayoutMkLst>
            <pc:docMk/>
            <pc:sldMasterMk cId="2296878779" sldId="2147484064"/>
            <pc:sldLayoutMk cId="3634786905" sldId="2147484094"/>
          </pc:sldLayoutMkLst>
        </pc:sldLayoutChg>
        <pc:sldLayoutChg chg="del">
          <pc:chgData name="Paka, Anil Kumar" userId="b7f51682-2f6f-4600-85c9-bdc868609135" providerId="ADAL" clId="{E4636A17-7F69-4EB9-838E-19408C7446AF}" dt="2020-10-15T12:13:06.661" v="527" actId="2696"/>
          <pc:sldLayoutMkLst>
            <pc:docMk/>
            <pc:sldMasterMk cId="2296878779" sldId="2147484064"/>
            <pc:sldLayoutMk cId="3613757164" sldId="2147484095"/>
          </pc:sldLayoutMkLst>
        </pc:sldLayoutChg>
        <pc:sldLayoutChg chg="del">
          <pc:chgData name="Paka, Anil Kumar" userId="b7f51682-2f6f-4600-85c9-bdc868609135" providerId="ADAL" clId="{E4636A17-7F69-4EB9-838E-19408C7446AF}" dt="2020-10-15T12:13:06.704" v="528" actId="2696"/>
          <pc:sldLayoutMkLst>
            <pc:docMk/>
            <pc:sldMasterMk cId="2296878779" sldId="2147484064"/>
            <pc:sldLayoutMk cId="2127900122" sldId="2147484096"/>
          </pc:sldLayoutMkLst>
        </pc:sldLayoutChg>
        <pc:sldLayoutChg chg="del">
          <pc:chgData name="Paka, Anil Kumar" userId="b7f51682-2f6f-4600-85c9-bdc868609135" providerId="ADAL" clId="{E4636A17-7F69-4EB9-838E-19408C7446AF}" dt="2020-10-15T12:13:06.712" v="529" actId="2696"/>
          <pc:sldLayoutMkLst>
            <pc:docMk/>
            <pc:sldMasterMk cId="2296878779" sldId="2147484064"/>
            <pc:sldLayoutMk cId="2349371636" sldId="2147484097"/>
          </pc:sldLayoutMkLst>
        </pc:sldLayoutChg>
        <pc:sldLayoutChg chg="del">
          <pc:chgData name="Paka, Anil Kumar" userId="b7f51682-2f6f-4600-85c9-bdc868609135" providerId="ADAL" clId="{E4636A17-7F69-4EB9-838E-19408C7446AF}" dt="2020-10-15T12:13:06.723" v="530" actId="2696"/>
          <pc:sldLayoutMkLst>
            <pc:docMk/>
            <pc:sldMasterMk cId="2296878779" sldId="2147484064"/>
            <pc:sldLayoutMk cId="553174682" sldId="2147484098"/>
          </pc:sldLayoutMkLst>
        </pc:sldLayoutChg>
        <pc:sldLayoutChg chg="del">
          <pc:chgData name="Paka, Anil Kumar" userId="b7f51682-2f6f-4600-85c9-bdc868609135" providerId="ADAL" clId="{E4636A17-7F69-4EB9-838E-19408C7446AF}" dt="2020-10-15T12:13:06.727" v="531" actId="2696"/>
          <pc:sldLayoutMkLst>
            <pc:docMk/>
            <pc:sldMasterMk cId="2296878779" sldId="2147484064"/>
            <pc:sldLayoutMk cId="3189289099" sldId="2147484099"/>
          </pc:sldLayoutMkLst>
        </pc:sldLayoutChg>
        <pc:sldLayoutChg chg="del">
          <pc:chgData name="Paka, Anil Kumar" userId="b7f51682-2f6f-4600-85c9-bdc868609135" providerId="ADAL" clId="{E4636A17-7F69-4EB9-838E-19408C7446AF}" dt="2020-10-15T12:13:06.737" v="532" actId="2696"/>
          <pc:sldLayoutMkLst>
            <pc:docMk/>
            <pc:sldMasterMk cId="2296878779" sldId="2147484064"/>
            <pc:sldLayoutMk cId="709545541" sldId="2147484100"/>
          </pc:sldLayoutMkLst>
        </pc:sldLayoutChg>
        <pc:sldLayoutChg chg="del">
          <pc:chgData name="Paka, Anil Kumar" userId="b7f51682-2f6f-4600-85c9-bdc868609135" providerId="ADAL" clId="{E4636A17-7F69-4EB9-838E-19408C7446AF}" dt="2020-10-15T12:13:06.744" v="533" actId="2696"/>
          <pc:sldLayoutMkLst>
            <pc:docMk/>
            <pc:sldMasterMk cId="2296878779" sldId="2147484064"/>
            <pc:sldLayoutMk cId="2350653359" sldId="2147484101"/>
          </pc:sldLayoutMkLst>
        </pc:sldLayoutChg>
        <pc:sldLayoutChg chg="del">
          <pc:chgData name="Paka, Anil Kumar" userId="b7f51682-2f6f-4600-85c9-bdc868609135" providerId="ADAL" clId="{E4636A17-7F69-4EB9-838E-19408C7446AF}" dt="2020-10-15T12:13:06.757" v="534" actId="2696"/>
          <pc:sldLayoutMkLst>
            <pc:docMk/>
            <pc:sldMasterMk cId="2296878779" sldId="2147484064"/>
            <pc:sldLayoutMk cId="2434107633" sldId="2147484102"/>
          </pc:sldLayoutMkLst>
        </pc:sldLayoutChg>
        <pc:sldLayoutChg chg="del">
          <pc:chgData name="Paka, Anil Kumar" userId="b7f51682-2f6f-4600-85c9-bdc868609135" providerId="ADAL" clId="{E4636A17-7F69-4EB9-838E-19408C7446AF}" dt="2020-10-15T12:13:06.790" v="535" actId="2696"/>
          <pc:sldLayoutMkLst>
            <pc:docMk/>
            <pc:sldMasterMk cId="2296878779" sldId="2147484064"/>
            <pc:sldLayoutMk cId="1029718418" sldId="2147484103"/>
          </pc:sldLayoutMkLst>
        </pc:sldLayoutChg>
        <pc:sldLayoutChg chg="del">
          <pc:chgData name="Paka, Anil Kumar" userId="b7f51682-2f6f-4600-85c9-bdc868609135" providerId="ADAL" clId="{E4636A17-7F69-4EB9-838E-19408C7446AF}" dt="2020-10-15T12:13:06.809" v="536" actId="2696"/>
          <pc:sldLayoutMkLst>
            <pc:docMk/>
            <pc:sldMasterMk cId="2296878779" sldId="2147484064"/>
            <pc:sldLayoutMk cId="1000927777" sldId="2147484104"/>
          </pc:sldLayoutMkLst>
        </pc:sldLayoutChg>
        <pc:sldLayoutChg chg="del">
          <pc:chgData name="Paka, Anil Kumar" userId="b7f51682-2f6f-4600-85c9-bdc868609135" providerId="ADAL" clId="{E4636A17-7F69-4EB9-838E-19408C7446AF}" dt="2020-10-15T12:13:06.812" v="537" actId="2696"/>
          <pc:sldLayoutMkLst>
            <pc:docMk/>
            <pc:sldMasterMk cId="2296878779" sldId="2147484064"/>
            <pc:sldLayoutMk cId="853835544" sldId="2147484105"/>
          </pc:sldLayoutMkLst>
        </pc:sldLayoutChg>
        <pc:sldLayoutChg chg="del">
          <pc:chgData name="Paka, Anil Kumar" userId="b7f51682-2f6f-4600-85c9-bdc868609135" providerId="ADAL" clId="{E4636A17-7F69-4EB9-838E-19408C7446AF}" dt="2020-10-15T12:13:06.814" v="538" actId="2696"/>
          <pc:sldLayoutMkLst>
            <pc:docMk/>
            <pc:sldMasterMk cId="2296878779" sldId="2147484064"/>
            <pc:sldLayoutMk cId="3101625116" sldId="2147484106"/>
          </pc:sldLayoutMkLst>
        </pc:sldLayoutChg>
        <pc:sldLayoutChg chg="del">
          <pc:chgData name="Paka, Anil Kumar" userId="b7f51682-2f6f-4600-85c9-bdc868609135" providerId="ADAL" clId="{E4636A17-7F69-4EB9-838E-19408C7446AF}" dt="2020-10-15T12:13:06.820" v="539" actId="2696"/>
          <pc:sldLayoutMkLst>
            <pc:docMk/>
            <pc:sldMasterMk cId="2296878779" sldId="2147484064"/>
            <pc:sldLayoutMk cId="4174078019" sldId="2147484107"/>
          </pc:sldLayoutMkLst>
        </pc:sldLayoutChg>
      </pc:sldMasterChg>
      <pc:sldMasterChg chg="del delSldLayout">
        <pc:chgData name="Paka, Anil Kumar" userId="b7f51682-2f6f-4600-85c9-bdc868609135" providerId="ADAL" clId="{E4636A17-7F69-4EB9-838E-19408C7446AF}" dt="2020-10-15T12:12:58.150" v="354" actId="2696"/>
        <pc:sldMasterMkLst>
          <pc:docMk/>
          <pc:sldMasterMk cId="1085584096" sldId="2147484120"/>
        </pc:sldMasterMkLst>
        <pc:sldLayoutChg chg="del">
          <pc:chgData name="Paka, Anil Kumar" userId="b7f51682-2f6f-4600-85c9-bdc868609135" providerId="ADAL" clId="{E4636A17-7F69-4EB9-838E-19408C7446AF}" dt="2020-10-15T12:12:58.074" v="343" actId="2696"/>
          <pc:sldLayoutMkLst>
            <pc:docMk/>
            <pc:sldMasterMk cId="1085584096" sldId="2147484120"/>
            <pc:sldLayoutMk cId="2446085631" sldId="2147484121"/>
          </pc:sldLayoutMkLst>
        </pc:sldLayoutChg>
        <pc:sldLayoutChg chg="del">
          <pc:chgData name="Paka, Anil Kumar" userId="b7f51682-2f6f-4600-85c9-bdc868609135" providerId="ADAL" clId="{E4636A17-7F69-4EB9-838E-19408C7446AF}" dt="2020-10-15T12:12:58.086" v="344" actId="2696"/>
          <pc:sldLayoutMkLst>
            <pc:docMk/>
            <pc:sldMasterMk cId="1085584096" sldId="2147484120"/>
            <pc:sldLayoutMk cId="2249454966" sldId="2147484122"/>
          </pc:sldLayoutMkLst>
        </pc:sldLayoutChg>
        <pc:sldLayoutChg chg="del">
          <pc:chgData name="Paka, Anil Kumar" userId="b7f51682-2f6f-4600-85c9-bdc868609135" providerId="ADAL" clId="{E4636A17-7F69-4EB9-838E-19408C7446AF}" dt="2020-10-15T12:12:58.102" v="345" actId="2696"/>
          <pc:sldLayoutMkLst>
            <pc:docMk/>
            <pc:sldMasterMk cId="1085584096" sldId="2147484120"/>
            <pc:sldLayoutMk cId="696126080" sldId="2147484123"/>
          </pc:sldLayoutMkLst>
        </pc:sldLayoutChg>
        <pc:sldLayoutChg chg="del">
          <pc:chgData name="Paka, Anil Kumar" userId="b7f51682-2f6f-4600-85c9-bdc868609135" providerId="ADAL" clId="{E4636A17-7F69-4EB9-838E-19408C7446AF}" dt="2020-10-15T12:12:58.105" v="346" actId="2696"/>
          <pc:sldLayoutMkLst>
            <pc:docMk/>
            <pc:sldMasterMk cId="1085584096" sldId="2147484120"/>
            <pc:sldLayoutMk cId="491011472" sldId="2147484124"/>
          </pc:sldLayoutMkLst>
        </pc:sldLayoutChg>
        <pc:sldLayoutChg chg="del">
          <pc:chgData name="Paka, Anil Kumar" userId="b7f51682-2f6f-4600-85c9-bdc868609135" providerId="ADAL" clId="{E4636A17-7F69-4EB9-838E-19408C7446AF}" dt="2020-10-15T12:12:58.135" v="347" actId="2696"/>
          <pc:sldLayoutMkLst>
            <pc:docMk/>
            <pc:sldMasterMk cId="1085584096" sldId="2147484120"/>
            <pc:sldLayoutMk cId="1655291424" sldId="2147484125"/>
          </pc:sldLayoutMkLst>
        </pc:sldLayoutChg>
        <pc:sldLayoutChg chg="del">
          <pc:chgData name="Paka, Anil Kumar" userId="b7f51682-2f6f-4600-85c9-bdc868609135" providerId="ADAL" clId="{E4636A17-7F69-4EB9-838E-19408C7446AF}" dt="2020-10-15T12:12:58.136" v="348" actId="2696"/>
          <pc:sldLayoutMkLst>
            <pc:docMk/>
            <pc:sldMasterMk cId="1085584096" sldId="2147484120"/>
            <pc:sldLayoutMk cId="535984709" sldId="2147484126"/>
          </pc:sldLayoutMkLst>
        </pc:sldLayoutChg>
        <pc:sldLayoutChg chg="del">
          <pc:chgData name="Paka, Anil Kumar" userId="b7f51682-2f6f-4600-85c9-bdc868609135" providerId="ADAL" clId="{E4636A17-7F69-4EB9-838E-19408C7446AF}" dt="2020-10-15T12:12:58.138" v="349" actId="2696"/>
          <pc:sldLayoutMkLst>
            <pc:docMk/>
            <pc:sldMasterMk cId="1085584096" sldId="2147484120"/>
            <pc:sldLayoutMk cId="2339001648" sldId="2147484127"/>
          </pc:sldLayoutMkLst>
        </pc:sldLayoutChg>
        <pc:sldLayoutChg chg="del">
          <pc:chgData name="Paka, Anil Kumar" userId="b7f51682-2f6f-4600-85c9-bdc868609135" providerId="ADAL" clId="{E4636A17-7F69-4EB9-838E-19408C7446AF}" dt="2020-10-15T12:12:58.140" v="350" actId="2696"/>
          <pc:sldLayoutMkLst>
            <pc:docMk/>
            <pc:sldMasterMk cId="1085584096" sldId="2147484120"/>
            <pc:sldLayoutMk cId="3859711786" sldId="2147484128"/>
          </pc:sldLayoutMkLst>
        </pc:sldLayoutChg>
        <pc:sldLayoutChg chg="del">
          <pc:chgData name="Paka, Anil Kumar" userId="b7f51682-2f6f-4600-85c9-bdc868609135" providerId="ADAL" clId="{E4636A17-7F69-4EB9-838E-19408C7446AF}" dt="2020-10-15T12:12:58.142" v="351" actId="2696"/>
          <pc:sldLayoutMkLst>
            <pc:docMk/>
            <pc:sldMasterMk cId="1085584096" sldId="2147484120"/>
            <pc:sldLayoutMk cId="295829735" sldId="2147484129"/>
          </pc:sldLayoutMkLst>
        </pc:sldLayoutChg>
        <pc:sldLayoutChg chg="del">
          <pc:chgData name="Paka, Anil Kumar" userId="b7f51682-2f6f-4600-85c9-bdc868609135" providerId="ADAL" clId="{E4636A17-7F69-4EB9-838E-19408C7446AF}" dt="2020-10-15T12:12:58.144" v="352" actId="2696"/>
          <pc:sldLayoutMkLst>
            <pc:docMk/>
            <pc:sldMasterMk cId="1085584096" sldId="2147484120"/>
            <pc:sldLayoutMk cId="4178947905" sldId="2147484130"/>
          </pc:sldLayoutMkLst>
        </pc:sldLayoutChg>
        <pc:sldLayoutChg chg="del">
          <pc:chgData name="Paka, Anil Kumar" userId="b7f51682-2f6f-4600-85c9-bdc868609135" providerId="ADAL" clId="{E4636A17-7F69-4EB9-838E-19408C7446AF}" dt="2020-10-15T12:12:58.146" v="353" actId="2696"/>
          <pc:sldLayoutMkLst>
            <pc:docMk/>
            <pc:sldMasterMk cId="1085584096" sldId="2147484120"/>
            <pc:sldLayoutMk cId="3241803144" sldId="2147484131"/>
          </pc:sldLayoutMkLst>
        </pc:sldLayoutChg>
      </pc:sldMasterChg>
      <pc:sldMasterChg chg="del delSldLayout">
        <pc:chgData name="Paka, Anil Kumar" userId="b7f51682-2f6f-4600-85c9-bdc868609135" providerId="ADAL" clId="{E4636A17-7F69-4EB9-838E-19408C7446AF}" dt="2020-10-15T12:12:58.050" v="341" actId="2696"/>
        <pc:sldMasterMkLst>
          <pc:docMk/>
          <pc:sldMasterMk cId="4052473678" sldId="2147484132"/>
        </pc:sldMasterMkLst>
        <pc:sldLayoutChg chg="del">
          <pc:chgData name="Paka, Anil Kumar" userId="b7f51682-2f6f-4600-85c9-bdc868609135" providerId="ADAL" clId="{E4636A17-7F69-4EB9-838E-19408C7446AF}" dt="2020-10-15T12:12:57.819" v="302" actId="2696"/>
          <pc:sldLayoutMkLst>
            <pc:docMk/>
            <pc:sldMasterMk cId="4052473678" sldId="2147484132"/>
            <pc:sldLayoutMk cId="441236568" sldId="2147484133"/>
          </pc:sldLayoutMkLst>
        </pc:sldLayoutChg>
        <pc:sldLayoutChg chg="del">
          <pc:chgData name="Paka, Anil Kumar" userId="b7f51682-2f6f-4600-85c9-bdc868609135" providerId="ADAL" clId="{E4636A17-7F69-4EB9-838E-19408C7446AF}" dt="2020-10-15T12:12:57.822" v="303" actId="2696"/>
          <pc:sldLayoutMkLst>
            <pc:docMk/>
            <pc:sldMasterMk cId="4052473678" sldId="2147484132"/>
            <pc:sldLayoutMk cId="3673530748" sldId="2147484134"/>
          </pc:sldLayoutMkLst>
        </pc:sldLayoutChg>
        <pc:sldLayoutChg chg="del">
          <pc:chgData name="Paka, Anil Kumar" userId="b7f51682-2f6f-4600-85c9-bdc868609135" providerId="ADAL" clId="{E4636A17-7F69-4EB9-838E-19408C7446AF}" dt="2020-10-15T12:12:57.825" v="304" actId="2696"/>
          <pc:sldLayoutMkLst>
            <pc:docMk/>
            <pc:sldMasterMk cId="4052473678" sldId="2147484132"/>
            <pc:sldLayoutMk cId="1309950053" sldId="2147484135"/>
          </pc:sldLayoutMkLst>
        </pc:sldLayoutChg>
        <pc:sldLayoutChg chg="del">
          <pc:chgData name="Paka, Anil Kumar" userId="b7f51682-2f6f-4600-85c9-bdc868609135" providerId="ADAL" clId="{E4636A17-7F69-4EB9-838E-19408C7446AF}" dt="2020-10-15T12:12:57.828" v="305" actId="2696"/>
          <pc:sldLayoutMkLst>
            <pc:docMk/>
            <pc:sldMasterMk cId="4052473678" sldId="2147484132"/>
            <pc:sldLayoutMk cId="211142898" sldId="2147484136"/>
          </pc:sldLayoutMkLst>
        </pc:sldLayoutChg>
        <pc:sldLayoutChg chg="del">
          <pc:chgData name="Paka, Anil Kumar" userId="b7f51682-2f6f-4600-85c9-bdc868609135" providerId="ADAL" clId="{E4636A17-7F69-4EB9-838E-19408C7446AF}" dt="2020-10-15T12:12:57.830" v="306" actId="2696"/>
          <pc:sldLayoutMkLst>
            <pc:docMk/>
            <pc:sldMasterMk cId="4052473678" sldId="2147484132"/>
            <pc:sldLayoutMk cId="3832375512" sldId="2147484137"/>
          </pc:sldLayoutMkLst>
        </pc:sldLayoutChg>
        <pc:sldLayoutChg chg="del">
          <pc:chgData name="Paka, Anil Kumar" userId="b7f51682-2f6f-4600-85c9-bdc868609135" providerId="ADAL" clId="{E4636A17-7F69-4EB9-838E-19408C7446AF}" dt="2020-10-15T12:12:57.834" v="307" actId="2696"/>
          <pc:sldLayoutMkLst>
            <pc:docMk/>
            <pc:sldMasterMk cId="4052473678" sldId="2147484132"/>
            <pc:sldLayoutMk cId="2396418436" sldId="2147484138"/>
          </pc:sldLayoutMkLst>
        </pc:sldLayoutChg>
        <pc:sldLayoutChg chg="del">
          <pc:chgData name="Paka, Anil Kumar" userId="b7f51682-2f6f-4600-85c9-bdc868609135" providerId="ADAL" clId="{E4636A17-7F69-4EB9-838E-19408C7446AF}" dt="2020-10-15T12:12:57.837" v="308" actId="2696"/>
          <pc:sldLayoutMkLst>
            <pc:docMk/>
            <pc:sldMasterMk cId="4052473678" sldId="2147484132"/>
            <pc:sldLayoutMk cId="843219565" sldId="2147484139"/>
          </pc:sldLayoutMkLst>
        </pc:sldLayoutChg>
        <pc:sldLayoutChg chg="del">
          <pc:chgData name="Paka, Anil Kumar" userId="b7f51682-2f6f-4600-85c9-bdc868609135" providerId="ADAL" clId="{E4636A17-7F69-4EB9-838E-19408C7446AF}" dt="2020-10-15T12:12:57.840" v="309" actId="2696"/>
          <pc:sldLayoutMkLst>
            <pc:docMk/>
            <pc:sldMasterMk cId="4052473678" sldId="2147484132"/>
            <pc:sldLayoutMk cId="405355738" sldId="2147484140"/>
          </pc:sldLayoutMkLst>
        </pc:sldLayoutChg>
        <pc:sldLayoutChg chg="del">
          <pc:chgData name="Paka, Anil Kumar" userId="b7f51682-2f6f-4600-85c9-bdc868609135" providerId="ADAL" clId="{E4636A17-7F69-4EB9-838E-19408C7446AF}" dt="2020-10-15T12:12:57.845" v="310" actId="2696"/>
          <pc:sldLayoutMkLst>
            <pc:docMk/>
            <pc:sldMasterMk cId="4052473678" sldId="2147484132"/>
            <pc:sldLayoutMk cId="4062392880" sldId="2147484141"/>
          </pc:sldLayoutMkLst>
        </pc:sldLayoutChg>
        <pc:sldLayoutChg chg="del">
          <pc:chgData name="Paka, Anil Kumar" userId="b7f51682-2f6f-4600-85c9-bdc868609135" providerId="ADAL" clId="{E4636A17-7F69-4EB9-838E-19408C7446AF}" dt="2020-10-15T12:12:57.854" v="311" actId="2696"/>
          <pc:sldLayoutMkLst>
            <pc:docMk/>
            <pc:sldMasterMk cId="4052473678" sldId="2147484132"/>
            <pc:sldLayoutMk cId="3158451356" sldId="2147484142"/>
          </pc:sldLayoutMkLst>
        </pc:sldLayoutChg>
        <pc:sldLayoutChg chg="del">
          <pc:chgData name="Paka, Anil Kumar" userId="b7f51682-2f6f-4600-85c9-bdc868609135" providerId="ADAL" clId="{E4636A17-7F69-4EB9-838E-19408C7446AF}" dt="2020-10-15T12:12:57.871" v="312" actId="2696"/>
          <pc:sldLayoutMkLst>
            <pc:docMk/>
            <pc:sldMasterMk cId="4052473678" sldId="2147484132"/>
            <pc:sldLayoutMk cId="476176857" sldId="2147484143"/>
          </pc:sldLayoutMkLst>
        </pc:sldLayoutChg>
        <pc:sldLayoutChg chg="del">
          <pc:chgData name="Paka, Anil Kumar" userId="b7f51682-2f6f-4600-85c9-bdc868609135" providerId="ADAL" clId="{E4636A17-7F69-4EB9-838E-19408C7446AF}" dt="2020-10-15T12:12:57.874" v="313" actId="2696"/>
          <pc:sldLayoutMkLst>
            <pc:docMk/>
            <pc:sldMasterMk cId="4052473678" sldId="2147484132"/>
            <pc:sldLayoutMk cId="4103523635" sldId="2147484144"/>
          </pc:sldLayoutMkLst>
        </pc:sldLayoutChg>
        <pc:sldLayoutChg chg="del">
          <pc:chgData name="Paka, Anil Kumar" userId="b7f51682-2f6f-4600-85c9-bdc868609135" providerId="ADAL" clId="{E4636A17-7F69-4EB9-838E-19408C7446AF}" dt="2020-10-15T12:12:57.877" v="314" actId="2696"/>
          <pc:sldLayoutMkLst>
            <pc:docMk/>
            <pc:sldMasterMk cId="4052473678" sldId="2147484132"/>
            <pc:sldLayoutMk cId="3939549463" sldId="2147484145"/>
          </pc:sldLayoutMkLst>
        </pc:sldLayoutChg>
        <pc:sldLayoutChg chg="del">
          <pc:chgData name="Paka, Anil Kumar" userId="b7f51682-2f6f-4600-85c9-bdc868609135" providerId="ADAL" clId="{E4636A17-7F69-4EB9-838E-19408C7446AF}" dt="2020-10-15T12:12:57.882" v="315" actId="2696"/>
          <pc:sldLayoutMkLst>
            <pc:docMk/>
            <pc:sldMasterMk cId="4052473678" sldId="2147484132"/>
            <pc:sldLayoutMk cId="3013461654" sldId="2147484146"/>
          </pc:sldLayoutMkLst>
        </pc:sldLayoutChg>
        <pc:sldLayoutChg chg="del">
          <pc:chgData name="Paka, Anil Kumar" userId="b7f51682-2f6f-4600-85c9-bdc868609135" providerId="ADAL" clId="{E4636A17-7F69-4EB9-838E-19408C7446AF}" dt="2020-10-15T12:12:57.888" v="316" actId="2696"/>
          <pc:sldLayoutMkLst>
            <pc:docMk/>
            <pc:sldMasterMk cId="4052473678" sldId="2147484132"/>
            <pc:sldLayoutMk cId="1054501981" sldId="2147484147"/>
          </pc:sldLayoutMkLst>
        </pc:sldLayoutChg>
        <pc:sldLayoutChg chg="del">
          <pc:chgData name="Paka, Anil Kumar" userId="b7f51682-2f6f-4600-85c9-bdc868609135" providerId="ADAL" clId="{E4636A17-7F69-4EB9-838E-19408C7446AF}" dt="2020-10-15T12:12:57.892" v="317" actId="2696"/>
          <pc:sldLayoutMkLst>
            <pc:docMk/>
            <pc:sldMasterMk cId="4052473678" sldId="2147484132"/>
            <pc:sldLayoutMk cId="2124993280" sldId="2147484148"/>
          </pc:sldLayoutMkLst>
        </pc:sldLayoutChg>
        <pc:sldLayoutChg chg="del">
          <pc:chgData name="Paka, Anil Kumar" userId="b7f51682-2f6f-4600-85c9-bdc868609135" providerId="ADAL" clId="{E4636A17-7F69-4EB9-838E-19408C7446AF}" dt="2020-10-15T12:12:57.897" v="318" actId="2696"/>
          <pc:sldLayoutMkLst>
            <pc:docMk/>
            <pc:sldMasterMk cId="4052473678" sldId="2147484132"/>
            <pc:sldLayoutMk cId="4015119595" sldId="2147484149"/>
          </pc:sldLayoutMkLst>
        </pc:sldLayoutChg>
        <pc:sldLayoutChg chg="del">
          <pc:chgData name="Paka, Anil Kumar" userId="b7f51682-2f6f-4600-85c9-bdc868609135" providerId="ADAL" clId="{E4636A17-7F69-4EB9-838E-19408C7446AF}" dt="2020-10-15T12:12:57.904" v="319" actId="2696"/>
          <pc:sldLayoutMkLst>
            <pc:docMk/>
            <pc:sldMasterMk cId="4052473678" sldId="2147484132"/>
            <pc:sldLayoutMk cId="986244423" sldId="2147484150"/>
          </pc:sldLayoutMkLst>
        </pc:sldLayoutChg>
        <pc:sldLayoutChg chg="del">
          <pc:chgData name="Paka, Anil Kumar" userId="b7f51682-2f6f-4600-85c9-bdc868609135" providerId="ADAL" clId="{E4636A17-7F69-4EB9-838E-19408C7446AF}" dt="2020-10-15T12:12:57.909" v="320" actId="2696"/>
          <pc:sldLayoutMkLst>
            <pc:docMk/>
            <pc:sldMasterMk cId="4052473678" sldId="2147484132"/>
            <pc:sldLayoutMk cId="2301431368" sldId="2147484151"/>
          </pc:sldLayoutMkLst>
        </pc:sldLayoutChg>
        <pc:sldLayoutChg chg="del">
          <pc:chgData name="Paka, Anil Kumar" userId="b7f51682-2f6f-4600-85c9-bdc868609135" providerId="ADAL" clId="{E4636A17-7F69-4EB9-838E-19408C7446AF}" dt="2020-10-15T12:12:57.914" v="321" actId="2696"/>
          <pc:sldLayoutMkLst>
            <pc:docMk/>
            <pc:sldMasterMk cId="4052473678" sldId="2147484132"/>
            <pc:sldLayoutMk cId="1491483064" sldId="2147484152"/>
          </pc:sldLayoutMkLst>
        </pc:sldLayoutChg>
        <pc:sldLayoutChg chg="del">
          <pc:chgData name="Paka, Anil Kumar" userId="b7f51682-2f6f-4600-85c9-bdc868609135" providerId="ADAL" clId="{E4636A17-7F69-4EB9-838E-19408C7446AF}" dt="2020-10-15T12:12:57.921" v="322" actId="2696"/>
          <pc:sldLayoutMkLst>
            <pc:docMk/>
            <pc:sldMasterMk cId="4052473678" sldId="2147484132"/>
            <pc:sldLayoutMk cId="2999838204" sldId="2147484153"/>
          </pc:sldLayoutMkLst>
        </pc:sldLayoutChg>
        <pc:sldLayoutChg chg="del">
          <pc:chgData name="Paka, Anil Kumar" userId="b7f51682-2f6f-4600-85c9-bdc868609135" providerId="ADAL" clId="{E4636A17-7F69-4EB9-838E-19408C7446AF}" dt="2020-10-15T12:12:57.926" v="323" actId="2696"/>
          <pc:sldLayoutMkLst>
            <pc:docMk/>
            <pc:sldMasterMk cId="4052473678" sldId="2147484132"/>
            <pc:sldLayoutMk cId="769111344" sldId="2147484154"/>
          </pc:sldLayoutMkLst>
        </pc:sldLayoutChg>
        <pc:sldLayoutChg chg="del">
          <pc:chgData name="Paka, Anil Kumar" userId="b7f51682-2f6f-4600-85c9-bdc868609135" providerId="ADAL" clId="{E4636A17-7F69-4EB9-838E-19408C7446AF}" dt="2020-10-15T12:12:57.931" v="324" actId="2696"/>
          <pc:sldLayoutMkLst>
            <pc:docMk/>
            <pc:sldMasterMk cId="4052473678" sldId="2147484132"/>
            <pc:sldLayoutMk cId="3263504597" sldId="2147484155"/>
          </pc:sldLayoutMkLst>
        </pc:sldLayoutChg>
        <pc:sldLayoutChg chg="del">
          <pc:chgData name="Paka, Anil Kumar" userId="b7f51682-2f6f-4600-85c9-bdc868609135" providerId="ADAL" clId="{E4636A17-7F69-4EB9-838E-19408C7446AF}" dt="2020-10-15T12:12:57.939" v="325" actId="2696"/>
          <pc:sldLayoutMkLst>
            <pc:docMk/>
            <pc:sldMasterMk cId="4052473678" sldId="2147484132"/>
            <pc:sldLayoutMk cId="1333304405" sldId="2147484156"/>
          </pc:sldLayoutMkLst>
        </pc:sldLayoutChg>
        <pc:sldLayoutChg chg="del">
          <pc:chgData name="Paka, Anil Kumar" userId="b7f51682-2f6f-4600-85c9-bdc868609135" providerId="ADAL" clId="{E4636A17-7F69-4EB9-838E-19408C7446AF}" dt="2020-10-15T12:12:57.945" v="326" actId="2696"/>
          <pc:sldLayoutMkLst>
            <pc:docMk/>
            <pc:sldMasterMk cId="4052473678" sldId="2147484132"/>
            <pc:sldLayoutMk cId="3326386780" sldId="2147484157"/>
          </pc:sldLayoutMkLst>
        </pc:sldLayoutChg>
        <pc:sldLayoutChg chg="del">
          <pc:chgData name="Paka, Anil Kumar" userId="b7f51682-2f6f-4600-85c9-bdc868609135" providerId="ADAL" clId="{E4636A17-7F69-4EB9-838E-19408C7446AF}" dt="2020-10-15T12:12:57.952" v="327" actId="2696"/>
          <pc:sldLayoutMkLst>
            <pc:docMk/>
            <pc:sldMasterMk cId="4052473678" sldId="2147484132"/>
            <pc:sldLayoutMk cId="2690810923" sldId="2147484158"/>
          </pc:sldLayoutMkLst>
        </pc:sldLayoutChg>
        <pc:sldLayoutChg chg="del">
          <pc:chgData name="Paka, Anil Kumar" userId="b7f51682-2f6f-4600-85c9-bdc868609135" providerId="ADAL" clId="{E4636A17-7F69-4EB9-838E-19408C7446AF}" dt="2020-10-15T12:12:57.958" v="328" actId="2696"/>
          <pc:sldLayoutMkLst>
            <pc:docMk/>
            <pc:sldMasterMk cId="4052473678" sldId="2147484132"/>
            <pc:sldLayoutMk cId="3191486767" sldId="2147484159"/>
          </pc:sldLayoutMkLst>
        </pc:sldLayoutChg>
        <pc:sldLayoutChg chg="del">
          <pc:chgData name="Paka, Anil Kumar" userId="b7f51682-2f6f-4600-85c9-bdc868609135" providerId="ADAL" clId="{E4636A17-7F69-4EB9-838E-19408C7446AF}" dt="2020-10-15T12:12:57.980" v="329" actId="2696"/>
          <pc:sldLayoutMkLst>
            <pc:docMk/>
            <pc:sldMasterMk cId="4052473678" sldId="2147484132"/>
            <pc:sldLayoutMk cId="3920507429" sldId="2147484160"/>
          </pc:sldLayoutMkLst>
        </pc:sldLayoutChg>
        <pc:sldLayoutChg chg="del">
          <pc:chgData name="Paka, Anil Kumar" userId="b7f51682-2f6f-4600-85c9-bdc868609135" providerId="ADAL" clId="{E4636A17-7F69-4EB9-838E-19408C7446AF}" dt="2020-10-15T12:12:57.987" v="330" actId="2696"/>
          <pc:sldLayoutMkLst>
            <pc:docMk/>
            <pc:sldMasterMk cId="4052473678" sldId="2147484132"/>
            <pc:sldLayoutMk cId="940316412" sldId="2147484161"/>
          </pc:sldLayoutMkLst>
        </pc:sldLayoutChg>
        <pc:sldLayoutChg chg="del">
          <pc:chgData name="Paka, Anil Kumar" userId="b7f51682-2f6f-4600-85c9-bdc868609135" providerId="ADAL" clId="{E4636A17-7F69-4EB9-838E-19408C7446AF}" dt="2020-10-15T12:12:57.994" v="331" actId="2696"/>
          <pc:sldLayoutMkLst>
            <pc:docMk/>
            <pc:sldMasterMk cId="4052473678" sldId="2147484132"/>
            <pc:sldLayoutMk cId="3218652663" sldId="2147484162"/>
          </pc:sldLayoutMkLst>
        </pc:sldLayoutChg>
        <pc:sldLayoutChg chg="del">
          <pc:chgData name="Paka, Anil Kumar" userId="b7f51682-2f6f-4600-85c9-bdc868609135" providerId="ADAL" clId="{E4636A17-7F69-4EB9-838E-19408C7446AF}" dt="2020-10-15T12:12:58.004" v="332" actId="2696"/>
          <pc:sldLayoutMkLst>
            <pc:docMk/>
            <pc:sldMasterMk cId="4052473678" sldId="2147484132"/>
            <pc:sldLayoutMk cId="69151140" sldId="2147484163"/>
          </pc:sldLayoutMkLst>
        </pc:sldLayoutChg>
        <pc:sldLayoutChg chg="del">
          <pc:chgData name="Paka, Anil Kumar" userId="b7f51682-2f6f-4600-85c9-bdc868609135" providerId="ADAL" clId="{E4636A17-7F69-4EB9-838E-19408C7446AF}" dt="2020-10-15T12:12:58.011" v="333" actId="2696"/>
          <pc:sldLayoutMkLst>
            <pc:docMk/>
            <pc:sldMasterMk cId="4052473678" sldId="2147484132"/>
            <pc:sldLayoutMk cId="2108234491" sldId="2147484164"/>
          </pc:sldLayoutMkLst>
        </pc:sldLayoutChg>
        <pc:sldLayoutChg chg="del">
          <pc:chgData name="Paka, Anil Kumar" userId="b7f51682-2f6f-4600-85c9-bdc868609135" providerId="ADAL" clId="{E4636A17-7F69-4EB9-838E-19408C7446AF}" dt="2020-10-15T12:12:58.019" v="334" actId="2696"/>
          <pc:sldLayoutMkLst>
            <pc:docMk/>
            <pc:sldMasterMk cId="4052473678" sldId="2147484132"/>
            <pc:sldLayoutMk cId="636489485" sldId="2147484165"/>
          </pc:sldLayoutMkLst>
        </pc:sldLayoutChg>
        <pc:sldLayoutChg chg="del">
          <pc:chgData name="Paka, Anil Kumar" userId="b7f51682-2f6f-4600-85c9-bdc868609135" providerId="ADAL" clId="{E4636A17-7F69-4EB9-838E-19408C7446AF}" dt="2020-10-15T12:12:58.027" v="335" actId="2696"/>
          <pc:sldLayoutMkLst>
            <pc:docMk/>
            <pc:sldMasterMk cId="4052473678" sldId="2147484132"/>
            <pc:sldLayoutMk cId="2717398098" sldId="2147484166"/>
          </pc:sldLayoutMkLst>
        </pc:sldLayoutChg>
        <pc:sldLayoutChg chg="del">
          <pc:chgData name="Paka, Anil Kumar" userId="b7f51682-2f6f-4600-85c9-bdc868609135" providerId="ADAL" clId="{E4636A17-7F69-4EB9-838E-19408C7446AF}" dt="2020-10-15T12:12:58.031" v="336" actId="2696"/>
          <pc:sldLayoutMkLst>
            <pc:docMk/>
            <pc:sldMasterMk cId="4052473678" sldId="2147484132"/>
            <pc:sldLayoutMk cId="2851867455" sldId="2147484167"/>
          </pc:sldLayoutMkLst>
        </pc:sldLayoutChg>
        <pc:sldLayoutChg chg="del">
          <pc:chgData name="Paka, Anil Kumar" userId="b7f51682-2f6f-4600-85c9-bdc868609135" providerId="ADAL" clId="{E4636A17-7F69-4EB9-838E-19408C7446AF}" dt="2020-10-15T12:12:58.037" v="337" actId="2696"/>
          <pc:sldLayoutMkLst>
            <pc:docMk/>
            <pc:sldMasterMk cId="4052473678" sldId="2147484132"/>
            <pc:sldLayoutMk cId="1462689218" sldId="2147484168"/>
          </pc:sldLayoutMkLst>
        </pc:sldLayoutChg>
        <pc:sldLayoutChg chg="del">
          <pc:chgData name="Paka, Anil Kumar" userId="b7f51682-2f6f-4600-85c9-bdc868609135" providerId="ADAL" clId="{E4636A17-7F69-4EB9-838E-19408C7446AF}" dt="2020-10-15T12:12:58.040" v="338" actId="2696"/>
          <pc:sldLayoutMkLst>
            <pc:docMk/>
            <pc:sldMasterMk cId="4052473678" sldId="2147484132"/>
            <pc:sldLayoutMk cId="1489103401" sldId="2147484169"/>
          </pc:sldLayoutMkLst>
        </pc:sldLayoutChg>
        <pc:sldLayoutChg chg="del">
          <pc:chgData name="Paka, Anil Kumar" userId="b7f51682-2f6f-4600-85c9-bdc868609135" providerId="ADAL" clId="{E4636A17-7F69-4EB9-838E-19408C7446AF}" dt="2020-10-15T12:12:58.043" v="339" actId="2696"/>
          <pc:sldLayoutMkLst>
            <pc:docMk/>
            <pc:sldMasterMk cId="4052473678" sldId="2147484132"/>
            <pc:sldLayoutMk cId="2710551292" sldId="2147484170"/>
          </pc:sldLayoutMkLst>
        </pc:sldLayoutChg>
        <pc:sldLayoutChg chg="del">
          <pc:chgData name="Paka, Anil Kumar" userId="b7f51682-2f6f-4600-85c9-bdc868609135" providerId="ADAL" clId="{E4636A17-7F69-4EB9-838E-19408C7446AF}" dt="2020-10-15T12:12:58.046" v="340" actId="2696"/>
          <pc:sldLayoutMkLst>
            <pc:docMk/>
            <pc:sldMasterMk cId="4052473678" sldId="2147484132"/>
            <pc:sldLayoutMk cId="984108082" sldId="2147484171"/>
          </pc:sldLayoutMkLst>
        </pc:sldLayoutChg>
      </pc:sldMasterChg>
      <pc:sldMasterChg chg="del delSldLayout">
        <pc:chgData name="Paka, Anil Kumar" userId="b7f51682-2f6f-4600-85c9-bdc868609135" providerId="ADAL" clId="{E4636A17-7F69-4EB9-838E-19408C7446AF}" dt="2020-10-15T12:13:00.649" v="474" actId="2696"/>
        <pc:sldMasterMkLst>
          <pc:docMk/>
          <pc:sldMasterMk cId="3323484107" sldId="2147484172"/>
        </pc:sldMasterMkLst>
        <pc:sldLayoutChg chg="del">
          <pc:chgData name="Paka, Anil Kumar" userId="b7f51682-2f6f-4600-85c9-bdc868609135" providerId="ADAL" clId="{E4636A17-7F69-4EB9-838E-19408C7446AF}" dt="2020-10-15T12:13:00.571" v="448" actId="2696"/>
          <pc:sldLayoutMkLst>
            <pc:docMk/>
            <pc:sldMasterMk cId="3323484107" sldId="2147484172"/>
            <pc:sldLayoutMk cId="3863032354" sldId="2147484173"/>
          </pc:sldLayoutMkLst>
        </pc:sldLayoutChg>
        <pc:sldLayoutChg chg="del">
          <pc:chgData name="Paka, Anil Kumar" userId="b7f51682-2f6f-4600-85c9-bdc868609135" providerId="ADAL" clId="{E4636A17-7F69-4EB9-838E-19408C7446AF}" dt="2020-10-15T12:13:00.574" v="449" actId="2696"/>
          <pc:sldLayoutMkLst>
            <pc:docMk/>
            <pc:sldMasterMk cId="3323484107" sldId="2147484172"/>
            <pc:sldLayoutMk cId="1000851130" sldId="2147484174"/>
          </pc:sldLayoutMkLst>
        </pc:sldLayoutChg>
        <pc:sldLayoutChg chg="del">
          <pc:chgData name="Paka, Anil Kumar" userId="b7f51682-2f6f-4600-85c9-bdc868609135" providerId="ADAL" clId="{E4636A17-7F69-4EB9-838E-19408C7446AF}" dt="2020-10-15T12:13:00.577" v="450" actId="2696"/>
          <pc:sldLayoutMkLst>
            <pc:docMk/>
            <pc:sldMasterMk cId="3323484107" sldId="2147484172"/>
            <pc:sldLayoutMk cId="2176194381" sldId="2147484175"/>
          </pc:sldLayoutMkLst>
        </pc:sldLayoutChg>
        <pc:sldLayoutChg chg="del">
          <pc:chgData name="Paka, Anil Kumar" userId="b7f51682-2f6f-4600-85c9-bdc868609135" providerId="ADAL" clId="{E4636A17-7F69-4EB9-838E-19408C7446AF}" dt="2020-10-15T12:13:00.584" v="451" actId="2696"/>
          <pc:sldLayoutMkLst>
            <pc:docMk/>
            <pc:sldMasterMk cId="3323484107" sldId="2147484172"/>
            <pc:sldLayoutMk cId="3529254830" sldId="2147484176"/>
          </pc:sldLayoutMkLst>
        </pc:sldLayoutChg>
        <pc:sldLayoutChg chg="del">
          <pc:chgData name="Paka, Anil Kumar" userId="b7f51682-2f6f-4600-85c9-bdc868609135" providerId="ADAL" clId="{E4636A17-7F69-4EB9-838E-19408C7446AF}" dt="2020-10-15T12:13:00.588" v="452" actId="2696"/>
          <pc:sldLayoutMkLst>
            <pc:docMk/>
            <pc:sldMasterMk cId="3323484107" sldId="2147484172"/>
            <pc:sldLayoutMk cId="2051475671" sldId="2147484177"/>
          </pc:sldLayoutMkLst>
        </pc:sldLayoutChg>
        <pc:sldLayoutChg chg="del">
          <pc:chgData name="Paka, Anil Kumar" userId="b7f51682-2f6f-4600-85c9-bdc868609135" providerId="ADAL" clId="{E4636A17-7F69-4EB9-838E-19408C7446AF}" dt="2020-10-15T12:13:00.592" v="453" actId="2696"/>
          <pc:sldLayoutMkLst>
            <pc:docMk/>
            <pc:sldMasterMk cId="3323484107" sldId="2147484172"/>
            <pc:sldLayoutMk cId="415528372" sldId="2147484178"/>
          </pc:sldLayoutMkLst>
        </pc:sldLayoutChg>
        <pc:sldLayoutChg chg="del">
          <pc:chgData name="Paka, Anil Kumar" userId="b7f51682-2f6f-4600-85c9-bdc868609135" providerId="ADAL" clId="{E4636A17-7F69-4EB9-838E-19408C7446AF}" dt="2020-10-15T12:13:00.595" v="454" actId="2696"/>
          <pc:sldLayoutMkLst>
            <pc:docMk/>
            <pc:sldMasterMk cId="3323484107" sldId="2147484172"/>
            <pc:sldLayoutMk cId="3732481394" sldId="2147484179"/>
          </pc:sldLayoutMkLst>
        </pc:sldLayoutChg>
        <pc:sldLayoutChg chg="del">
          <pc:chgData name="Paka, Anil Kumar" userId="b7f51682-2f6f-4600-85c9-bdc868609135" providerId="ADAL" clId="{E4636A17-7F69-4EB9-838E-19408C7446AF}" dt="2020-10-15T12:13:00.597" v="455" actId="2696"/>
          <pc:sldLayoutMkLst>
            <pc:docMk/>
            <pc:sldMasterMk cId="3323484107" sldId="2147484172"/>
            <pc:sldLayoutMk cId="3825404628" sldId="2147484180"/>
          </pc:sldLayoutMkLst>
        </pc:sldLayoutChg>
        <pc:sldLayoutChg chg="del">
          <pc:chgData name="Paka, Anil Kumar" userId="b7f51682-2f6f-4600-85c9-bdc868609135" providerId="ADAL" clId="{E4636A17-7F69-4EB9-838E-19408C7446AF}" dt="2020-10-15T12:13:00.601" v="456" actId="2696"/>
          <pc:sldLayoutMkLst>
            <pc:docMk/>
            <pc:sldMasterMk cId="3323484107" sldId="2147484172"/>
            <pc:sldLayoutMk cId="2586141422" sldId="2147484181"/>
          </pc:sldLayoutMkLst>
        </pc:sldLayoutChg>
        <pc:sldLayoutChg chg="del">
          <pc:chgData name="Paka, Anil Kumar" userId="b7f51682-2f6f-4600-85c9-bdc868609135" providerId="ADAL" clId="{E4636A17-7F69-4EB9-838E-19408C7446AF}" dt="2020-10-15T12:13:00.604" v="457" actId="2696"/>
          <pc:sldLayoutMkLst>
            <pc:docMk/>
            <pc:sldMasterMk cId="3323484107" sldId="2147484172"/>
            <pc:sldLayoutMk cId="844143023" sldId="2147484182"/>
          </pc:sldLayoutMkLst>
        </pc:sldLayoutChg>
        <pc:sldLayoutChg chg="del">
          <pc:chgData name="Paka, Anil Kumar" userId="b7f51682-2f6f-4600-85c9-bdc868609135" providerId="ADAL" clId="{E4636A17-7F69-4EB9-838E-19408C7446AF}" dt="2020-10-15T12:13:00.608" v="458" actId="2696"/>
          <pc:sldLayoutMkLst>
            <pc:docMk/>
            <pc:sldMasterMk cId="3323484107" sldId="2147484172"/>
            <pc:sldLayoutMk cId="809014505" sldId="2147484183"/>
          </pc:sldLayoutMkLst>
        </pc:sldLayoutChg>
        <pc:sldLayoutChg chg="del">
          <pc:chgData name="Paka, Anil Kumar" userId="b7f51682-2f6f-4600-85c9-bdc868609135" providerId="ADAL" clId="{E4636A17-7F69-4EB9-838E-19408C7446AF}" dt="2020-10-15T12:13:00.611" v="459" actId="2696"/>
          <pc:sldLayoutMkLst>
            <pc:docMk/>
            <pc:sldMasterMk cId="3323484107" sldId="2147484172"/>
            <pc:sldLayoutMk cId="2962258700" sldId="2147484184"/>
          </pc:sldLayoutMkLst>
        </pc:sldLayoutChg>
        <pc:sldLayoutChg chg="del">
          <pc:chgData name="Paka, Anil Kumar" userId="b7f51682-2f6f-4600-85c9-bdc868609135" providerId="ADAL" clId="{E4636A17-7F69-4EB9-838E-19408C7446AF}" dt="2020-10-15T12:13:00.615" v="460" actId="2696"/>
          <pc:sldLayoutMkLst>
            <pc:docMk/>
            <pc:sldMasterMk cId="3323484107" sldId="2147484172"/>
            <pc:sldLayoutMk cId="1575632778" sldId="2147484185"/>
          </pc:sldLayoutMkLst>
        </pc:sldLayoutChg>
        <pc:sldLayoutChg chg="del">
          <pc:chgData name="Paka, Anil Kumar" userId="b7f51682-2f6f-4600-85c9-bdc868609135" providerId="ADAL" clId="{E4636A17-7F69-4EB9-838E-19408C7446AF}" dt="2020-10-15T12:13:00.619" v="461" actId="2696"/>
          <pc:sldLayoutMkLst>
            <pc:docMk/>
            <pc:sldMasterMk cId="3323484107" sldId="2147484172"/>
            <pc:sldLayoutMk cId="6746943" sldId="2147484186"/>
          </pc:sldLayoutMkLst>
        </pc:sldLayoutChg>
        <pc:sldLayoutChg chg="del">
          <pc:chgData name="Paka, Anil Kumar" userId="b7f51682-2f6f-4600-85c9-bdc868609135" providerId="ADAL" clId="{E4636A17-7F69-4EB9-838E-19408C7446AF}" dt="2020-10-15T12:13:00.622" v="462" actId="2696"/>
          <pc:sldLayoutMkLst>
            <pc:docMk/>
            <pc:sldMasterMk cId="3323484107" sldId="2147484172"/>
            <pc:sldLayoutMk cId="2654831097" sldId="2147484187"/>
          </pc:sldLayoutMkLst>
        </pc:sldLayoutChg>
        <pc:sldLayoutChg chg="del">
          <pc:chgData name="Paka, Anil Kumar" userId="b7f51682-2f6f-4600-85c9-bdc868609135" providerId="ADAL" clId="{E4636A17-7F69-4EB9-838E-19408C7446AF}" dt="2020-10-15T12:13:00.625" v="463" actId="2696"/>
          <pc:sldLayoutMkLst>
            <pc:docMk/>
            <pc:sldMasterMk cId="3323484107" sldId="2147484172"/>
            <pc:sldLayoutMk cId="2570608262" sldId="2147484188"/>
          </pc:sldLayoutMkLst>
        </pc:sldLayoutChg>
        <pc:sldLayoutChg chg="del">
          <pc:chgData name="Paka, Anil Kumar" userId="b7f51682-2f6f-4600-85c9-bdc868609135" providerId="ADAL" clId="{E4636A17-7F69-4EB9-838E-19408C7446AF}" dt="2020-10-15T12:13:00.627" v="464" actId="2696"/>
          <pc:sldLayoutMkLst>
            <pc:docMk/>
            <pc:sldMasterMk cId="3323484107" sldId="2147484172"/>
            <pc:sldLayoutMk cId="1373563187" sldId="2147484189"/>
          </pc:sldLayoutMkLst>
        </pc:sldLayoutChg>
        <pc:sldLayoutChg chg="del">
          <pc:chgData name="Paka, Anil Kumar" userId="b7f51682-2f6f-4600-85c9-bdc868609135" providerId="ADAL" clId="{E4636A17-7F69-4EB9-838E-19408C7446AF}" dt="2020-10-15T12:13:00.630" v="465" actId="2696"/>
          <pc:sldLayoutMkLst>
            <pc:docMk/>
            <pc:sldMasterMk cId="3323484107" sldId="2147484172"/>
            <pc:sldLayoutMk cId="2051183466" sldId="2147484190"/>
          </pc:sldLayoutMkLst>
        </pc:sldLayoutChg>
        <pc:sldLayoutChg chg="del">
          <pc:chgData name="Paka, Anil Kumar" userId="b7f51682-2f6f-4600-85c9-bdc868609135" providerId="ADAL" clId="{E4636A17-7F69-4EB9-838E-19408C7446AF}" dt="2020-10-15T12:13:00.632" v="466" actId="2696"/>
          <pc:sldLayoutMkLst>
            <pc:docMk/>
            <pc:sldMasterMk cId="3323484107" sldId="2147484172"/>
            <pc:sldLayoutMk cId="3676390555" sldId="2147484191"/>
          </pc:sldLayoutMkLst>
        </pc:sldLayoutChg>
        <pc:sldLayoutChg chg="del">
          <pc:chgData name="Paka, Anil Kumar" userId="b7f51682-2f6f-4600-85c9-bdc868609135" providerId="ADAL" clId="{E4636A17-7F69-4EB9-838E-19408C7446AF}" dt="2020-10-15T12:13:00.634" v="467" actId="2696"/>
          <pc:sldLayoutMkLst>
            <pc:docMk/>
            <pc:sldMasterMk cId="3323484107" sldId="2147484172"/>
            <pc:sldLayoutMk cId="3296703233" sldId="2147484192"/>
          </pc:sldLayoutMkLst>
        </pc:sldLayoutChg>
        <pc:sldLayoutChg chg="del">
          <pc:chgData name="Paka, Anil Kumar" userId="b7f51682-2f6f-4600-85c9-bdc868609135" providerId="ADAL" clId="{E4636A17-7F69-4EB9-838E-19408C7446AF}" dt="2020-10-15T12:13:00.636" v="468" actId="2696"/>
          <pc:sldLayoutMkLst>
            <pc:docMk/>
            <pc:sldMasterMk cId="3323484107" sldId="2147484172"/>
            <pc:sldLayoutMk cId="1022630002" sldId="2147484193"/>
          </pc:sldLayoutMkLst>
        </pc:sldLayoutChg>
        <pc:sldLayoutChg chg="del">
          <pc:chgData name="Paka, Anil Kumar" userId="b7f51682-2f6f-4600-85c9-bdc868609135" providerId="ADAL" clId="{E4636A17-7F69-4EB9-838E-19408C7446AF}" dt="2020-10-15T12:13:00.638" v="469" actId="2696"/>
          <pc:sldLayoutMkLst>
            <pc:docMk/>
            <pc:sldMasterMk cId="3323484107" sldId="2147484172"/>
            <pc:sldLayoutMk cId="3133634901" sldId="2147484194"/>
          </pc:sldLayoutMkLst>
        </pc:sldLayoutChg>
        <pc:sldLayoutChg chg="del">
          <pc:chgData name="Paka, Anil Kumar" userId="b7f51682-2f6f-4600-85c9-bdc868609135" providerId="ADAL" clId="{E4636A17-7F69-4EB9-838E-19408C7446AF}" dt="2020-10-15T12:13:00.640" v="470" actId="2696"/>
          <pc:sldLayoutMkLst>
            <pc:docMk/>
            <pc:sldMasterMk cId="3323484107" sldId="2147484172"/>
            <pc:sldLayoutMk cId="670253688" sldId="2147484195"/>
          </pc:sldLayoutMkLst>
        </pc:sldLayoutChg>
        <pc:sldLayoutChg chg="del">
          <pc:chgData name="Paka, Anil Kumar" userId="b7f51682-2f6f-4600-85c9-bdc868609135" providerId="ADAL" clId="{E4636A17-7F69-4EB9-838E-19408C7446AF}" dt="2020-10-15T12:13:00.642" v="471" actId="2696"/>
          <pc:sldLayoutMkLst>
            <pc:docMk/>
            <pc:sldMasterMk cId="3323484107" sldId="2147484172"/>
            <pc:sldLayoutMk cId="2570679342" sldId="2147484196"/>
          </pc:sldLayoutMkLst>
        </pc:sldLayoutChg>
        <pc:sldLayoutChg chg="del">
          <pc:chgData name="Paka, Anil Kumar" userId="b7f51682-2f6f-4600-85c9-bdc868609135" providerId="ADAL" clId="{E4636A17-7F69-4EB9-838E-19408C7446AF}" dt="2020-10-15T12:13:00.643" v="472" actId="2696"/>
          <pc:sldLayoutMkLst>
            <pc:docMk/>
            <pc:sldMasterMk cId="3323484107" sldId="2147484172"/>
            <pc:sldLayoutMk cId="3015456822" sldId="2147484197"/>
          </pc:sldLayoutMkLst>
        </pc:sldLayoutChg>
        <pc:sldLayoutChg chg="del">
          <pc:chgData name="Paka, Anil Kumar" userId="b7f51682-2f6f-4600-85c9-bdc868609135" providerId="ADAL" clId="{E4636A17-7F69-4EB9-838E-19408C7446AF}" dt="2020-10-15T12:13:00.645" v="473" actId="2696"/>
          <pc:sldLayoutMkLst>
            <pc:docMk/>
            <pc:sldMasterMk cId="3323484107" sldId="2147484172"/>
            <pc:sldLayoutMk cId="3035809321" sldId="2147484198"/>
          </pc:sldLayoutMkLst>
        </pc:sldLayoutChg>
      </pc:sldMasterChg>
      <pc:sldMasterChg chg="del delSldLayout">
        <pc:chgData name="Paka, Anil Kumar" userId="b7f51682-2f6f-4600-85c9-bdc868609135" providerId="ADAL" clId="{E4636A17-7F69-4EB9-838E-19408C7446AF}" dt="2020-10-15T12:13:00.524" v="446" actId="2696"/>
        <pc:sldMasterMkLst>
          <pc:docMk/>
          <pc:sldMasterMk cId="43924090" sldId="2147484199"/>
        </pc:sldMasterMkLst>
        <pc:sldLayoutChg chg="del">
          <pc:chgData name="Paka, Anil Kumar" userId="b7f51682-2f6f-4600-85c9-bdc868609135" providerId="ADAL" clId="{E4636A17-7F69-4EB9-838E-19408C7446AF}" dt="2020-10-15T12:13:00.386" v="414" actId="2696"/>
          <pc:sldLayoutMkLst>
            <pc:docMk/>
            <pc:sldMasterMk cId="43924090" sldId="2147484199"/>
            <pc:sldLayoutMk cId="2477507879" sldId="2147484200"/>
          </pc:sldLayoutMkLst>
        </pc:sldLayoutChg>
        <pc:sldLayoutChg chg="del">
          <pc:chgData name="Paka, Anil Kumar" userId="b7f51682-2f6f-4600-85c9-bdc868609135" providerId="ADAL" clId="{E4636A17-7F69-4EB9-838E-19408C7446AF}" dt="2020-10-15T12:13:00.391" v="415" actId="2696"/>
          <pc:sldLayoutMkLst>
            <pc:docMk/>
            <pc:sldMasterMk cId="43924090" sldId="2147484199"/>
            <pc:sldLayoutMk cId="672031595" sldId="2147484201"/>
          </pc:sldLayoutMkLst>
        </pc:sldLayoutChg>
        <pc:sldLayoutChg chg="del">
          <pc:chgData name="Paka, Anil Kumar" userId="b7f51682-2f6f-4600-85c9-bdc868609135" providerId="ADAL" clId="{E4636A17-7F69-4EB9-838E-19408C7446AF}" dt="2020-10-15T12:13:00.394" v="416" actId="2696"/>
          <pc:sldLayoutMkLst>
            <pc:docMk/>
            <pc:sldMasterMk cId="43924090" sldId="2147484199"/>
            <pc:sldLayoutMk cId="2941112423" sldId="2147484202"/>
          </pc:sldLayoutMkLst>
        </pc:sldLayoutChg>
        <pc:sldLayoutChg chg="del">
          <pc:chgData name="Paka, Anil Kumar" userId="b7f51682-2f6f-4600-85c9-bdc868609135" providerId="ADAL" clId="{E4636A17-7F69-4EB9-838E-19408C7446AF}" dt="2020-10-15T12:13:00.398" v="417" actId="2696"/>
          <pc:sldLayoutMkLst>
            <pc:docMk/>
            <pc:sldMasterMk cId="43924090" sldId="2147484199"/>
            <pc:sldLayoutMk cId="1542456243" sldId="2147484203"/>
          </pc:sldLayoutMkLst>
        </pc:sldLayoutChg>
        <pc:sldLayoutChg chg="del">
          <pc:chgData name="Paka, Anil Kumar" userId="b7f51682-2f6f-4600-85c9-bdc868609135" providerId="ADAL" clId="{E4636A17-7F69-4EB9-838E-19408C7446AF}" dt="2020-10-15T12:13:00.403" v="418" actId="2696"/>
          <pc:sldLayoutMkLst>
            <pc:docMk/>
            <pc:sldMasterMk cId="43924090" sldId="2147484199"/>
            <pc:sldLayoutMk cId="3120134735" sldId="2147484204"/>
          </pc:sldLayoutMkLst>
        </pc:sldLayoutChg>
        <pc:sldLayoutChg chg="del">
          <pc:chgData name="Paka, Anil Kumar" userId="b7f51682-2f6f-4600-85c9-bdc868609135" providerId="ADAL" clId="{E4636A17-7F69-4EB9-838E-19408C7446AF}" dt="2020-10-15T12:13:00.406" v="419" actId="2696"/>
          <pc:sldLayoutMkLst>
            <pc:docMk/>
            <pc:sldMasterMk cId="43924090" sldId="2147484199"/>
            <pc:sldLayoutMk cId="1136803413" sldId="2147484205"/>
          </pc:sldLayoutMkLst>
        </pc:sldLayoutChg>
        <pc:sldLayoutChg chg="del">
          <pc:chgData name="Paka, Anil Kumar" userId="b7f51682-2f6f-4600-85c9-bdc868609135" providerId="ADAL" clId="{E4636A17-7F69-4EB9-838E-19408C7446AF}" dt="2020-10-15T12:13:00.410" v="420" actId="2696"/>
          <pc:sldLayoutMkLst>
            <pc:docMk/>
            <pc:sldMasterMk cId="43924090" sldId="2147484199"/>
            <pc:sldLayoutMk cId="1356080827" sldId="2147484206"/>
          </pc:sldLayoutMkLst>
        </pc:sldLayoutChg>
        <pc:sldLayoutChg chg="del">
          <pc:chgData name="Paka, Anil Kumar" userId="b7f51682-2f6f-4600-85c9-bdc868609135" providerId="ADAL" clId="{E4636A17-7F69-4EB9-838E-19408C7446AF}" dt="2020-10-15T12:13:00.414" v="421" actId="2696"/>
          <pc:sldLayoutMkLst>
            <pc:docMk/>
            <pc:sldMasterMk cId="43924090" sldId="2147484199"/>
            <pc:sldLayoutMk cId="208167585" sldId="2147484207"/>
          </pc:sldLayoutMkLst>
        </pc:sldLayoutChg>
        <pc:sldLayoutChg chg="del">
          <pc:chgData name="Paka, Anil Kumar" userId="b7f51682-2f6f-4600-85c9-bdc868609135" providerId="ADAL" clId="{E4636A17-7F69-4EB9-838E-19408C7446AF}" dt="2020-10-15T12:13:00.434" v="422" actId="2696"/>
          <pc:sldLayoutMkLst>
            <pc:docMk/>
            <pc:sldMasterMk cId="43924090" sldId="2147484199"/>
            <pc:sldLayoutMk cId="3728799512" sldId="2147484208"/>
          </pc:sldLayoutMkLst>
        </pc:sldLayoutChg>
        <pc:sldLayoutChg chg="del">
          <pc:chgData name="Paka, Anil Kumar" userId="b7f51682-2f6f-4600-85c9-bdc868609135" providerId="ADAL" clId="{E4636A17-7F69-4EB9-838E-19408C7446AF}" dt="2020-10-15T12:13:00.438" v="423" actId="2696"/>
          <pc:sldLayoutMkLst>
            <pc:docMk/>
            <pc:sldMasterMk cId="43924090" sldId="2147484199"/>
            <pc:sldLayoutMk cId="541769131" sldId="2147484209"/>
          </pc:sldLayoutMkLst>
        </pc:sldLayoutChg>
        <pc:sldLayoutChg chg="del">
          <pc:chgData name="Paka, Anil Kumar" userId="b7f51682-2f6f-4600-85c9-bdc868609135" providerId="ADAL" clId="{E4636A17-7F69-4EB9-838E-19408C7446AF}" dt="2020-10-15T12:13:00.442" v="424" actId="2696"/>
          <pc:sldLayoutMkLst>
            <pc:docMk/>
            <pc:sldMasterMk cId="43924090" sldId="2147484199"/>
            <pc:sldLayoutMk cId="2146232764" sldId="2147484210"/>
          </pc:sldLayoutMkLst>
        </pc:sldLayoutChg>
        <pc:sldLayoutChg chg="del">
          <pc:chgData name="Paka, Anil Kumar" userId="b7f51682-2f6f-4600-85c9-bdc868609135" providerId="ADAL" clId="{E4636A17-7F69-4EB9-838E-19408C7446AF}" dt="2020-10-15T12:13:00.446" v="425" actId="2696"/>
          <pc:sldLayoutMkLst>
            <pc:docMk/>
            <pc:sldMasterMk cId="43924090" sldId="2147484199"/>
            <pc:sldLayoutMk cId="188236698" sldId="2147484211"/>
          </pc:sldLayoutMkLst>
        </pc:sldLayoutChg>
        <pc:sldLayoutChg chg="del">
          <pc:chgData name="Paka, Anil Kumar" userId="b7f51682-2f6f-4600-85c9-bdc868609135" providerId="ADAL" clId="{E4636A17-7F69-4EB9-838E-19408C7446AF}" dt="2020-10-15T12:13:00.452" v="426" actId="2696"/>
          <pc:sldLayoutMkLst>
            <pc:docMk/>
            <pc:sldMasterMk cId="43924090" sldId="2147484199"/>
            <pc:sldLayoutMk cId="3751367261" sldId="2147484212"/>
          </pc:sldLayoutMkLst>
        </pc:sldLayoutChg>
        <pc:sldLayoutChg chg="del">
          <pc:chgData name="Paka, Anil Kumar" userId="b7f51682-2f6f-4600-85c9-bdc868609135" providerId="ADAL" clId="{E4636A17-7F69-4EB9-838E-19408C7446AF}" dt="2020-10-15T12:13:00.455" v="427" actId="2696"/>
          <pc:sldLayoutMkLst>
            <pc:docMk/>
            <pc:sldMasterMk cId="43924090" sldId="2147484199"/>
            <pc:sldLayoutMk cId="2110205101" sldId="2147484213"/>
          </pc:sldLayoutMkLst>
        </pc:sldLayoutChg>
        <pc:sldLayoutChg chg="del">
          <pc:chgData name="Paka, Anil Kumar" userId="b7f51682-2f6f-4600-85c9-bdc868609135" providerId="ADAL" clId="{E4636A17-7F69-4EB9-838E-19408C7446AF}" dt="2020-10-15T12:13:00.460" v="428" actId="2696"/>
          <pc:sldLayoutMkLst>
            <pc:docMk/>
            <pc:sldMasterMk cId="43924090" sldId="2147484199"/>
            <pc:sldLayoutMk cId="2094419023" sldId="2147484214"/>
          </pc:sldLayoutMkLst>
        </pc:sldLayoutChg>
        <pc:sldLayoutChg chg="del">
          <pc:chgData name="Paka, Anil Kumar" userId="b7f51682-2f6f-4600-85c9-bdc868609135" providerId="ADAL" clId="{E4636A17-7F69-4EB9-838E-19408C7446AF}" dt="2020-10-15T12:13:00.464" v="429" actId="2696"/>
          <pc:sldLayoutMkLst>
            <pc:docMk/>
            <pc:sldMasterMk cId="43924090" sldId="2147484199"/>
            <pc:sldLayoutMk cId="664070676" sldId="2147484215"/>
          </pc:sldLayoutMkLst>
        </pc:sldLayoutChg>
        <pc:sldLayoutChg chg="del">
          <pc:chgData name="Paka, Anil Kumar" userId="b7f51682-2f6f-4600-85c9-bdc868609135" providerId="ADAL" clId="{E4636A17-7F69-4EB9-838E-19408C7446AF}" dt="2020-10-15T12:13:00.469" v="430" actId="2696"/>
          <pc:sldLayoutMkLst>
            <pc:docMk/>
            <pc:sldMasterMk cId="43924090" sldId="2147484199"/>
            <pc:sldLayoutMk cId="850007818" sldId="2147484216"/>
          </pc:sldLayoutMkLst>
        </pc:sldLayoutChg>
        <pc:sldLayoutChg chg="del">
          <pc:chgData name="Paka, Anil Kumar" userId="b7f51682-2f6f-4600-85c9-bdc868609135" providerId="ADAL" clId="{E4636A17-7F69-4EB9-838E-19408C7446AF}" dt="2020-10-15T12:13:00.472" v="431" actId="2696"/>
          <pc:sldLayoutMkLst>
            <pc:docMk/>
            <pc:sldMasterMk cId="43924090" sldId="2147484199"/>
            <pc:sldLayoutMk cId="3948810101" sldId="2147484217"/>
          </pc:sldLayoutMkLst>
        </pc:sldLayoutChg>
        <pc:sldLayoutChg chg="del">
          <pc:chgData name="Paka, Anil Kumar" userId="b7f51682-2f6f-4600-85c9-bdc868609135" providerId="ADAL" clId="{E4636A17-7F69-4EB9-838E-19408C7446AF}" dt="2020-10-15T12:13:00.474" v="432" actId="2696"/>
          <pc:sldLayoutMkLst>
            <pc:docMk/>
            <pc:sldMasterMk cId="43924090" sldId="2147484199"/>
            <pc:sldLayoutMk cId="2140847038" sldId="2147484218"/>
          </pc:sldLayoutMkLst>
        </pc:sldLayoutChg>
        <pc:sldLayoutChg chg="del">
          <pc:chgData name="Paka, Anil Kumar" userId="b7f51682-2f6f-4600-85c9-bdc868609135" providerId="ADAL" clId="{E4636A17-7F69-4EB9-838E-19408C7446AF}" dt="2020-10-15T12:13:00.477" v="433" actId="2696"/>
          <pc:sldLayoutMkLst>
            <pc:docMk/>
            <pc:sldMasterMk cId="43924090" sldId="2147484199"/>
            <pc:sldLayoutMk cId="2612517212" sldId="2147484219"/>
          </pc:sldLayoutMkLst>
        </pc:sldLayoutChg>
        <pc:sldLayoutChg chg="del">
          <pc:chgData name="Paka, Anil Kumar" userId="b7f51682-2f6f-4600-85c9-bdc868609135" providerId="ADAL" clId="{E4636A17-7F69-4EB9-838E-19408C7446AF}" dt="2020-10-15T12:13:00.484" v="434" actId="2696"/>
          <pc:sldLayoutMkLst>
            <pc:docMk/>
            <pc:sldMasterMk cId="43924090" sldId="2147484199"/>
            <pc:sldLayoutMk cId="2016231739" sldId="2147484220"/>
          </pc:sldLayoutMkLst>
        </pc:sldLayoutChg>
        <pc:sldLayoutChg chg="del">
          <pc:chgData name="Paka, Anil Kumar" userId="b7f51682-2f6f-4600-85c9-bdc868609135" providerId="ADAL" clId="{E4636A17-7F69-4EB9-838E-19408C7446AF}" dt="2020-10-15T12:13:00.487" v="435" actId="2696"/>
          <pc:sldLayoutMkLst>
            <pc:docMk/>
            <pc:sldMasterMk cId="43924090" sldId="2147484199"/>
            <pc:sldLayoutMk cId="4075639273" sldId="2147484221"/>
          </pc:sldLayoutMkLst>
        </pc:sldLayoutChg>
        <pc:sldLayoutChg chg="del">
          <pc:chgData name="Paka, Anil Kumar" userId="b7f51682-2f6f-4600-85c9-bdc868609135" providerId="ADAL" clId="{E4636A17-7F69-4EB9-838E-19408C7446AF}" dt="2020-10-15T12:13:00.490" v="436" actId="2696"/>
          <pc:sldLayoutMkLst>
            <pc:docMk/>
            <pc:sldMasterMk cId="43924090" sldId="2147484199"/>
            <pc:sldLayoutMk cId="1017940591" sldId="2147484222"/>
          </pc:sldLayoutMkLst>
        </pc:sldLayoutChg>
        <pc:sldLayoutChg chg="del">
          <pc:chgData name="Paka, Anil Kumar" userId="b7f51682-2f6f-4600-85c9-bdc868609135" providerId="ADAL" clId="{E4636A17-7F69-4EB9-838E-19408C7446AF}" dt="2020-10-15T12:13:00.492" v="437" actId="2696"/>
          <pc:sldLayoutMkLst>
            <pc:docMk/>
            <pc:sldMasterMk cId="43924090" sldId="2147484199"/>
            <pc:sldLayoutMk cId="586203428" sldId="2147484223"/>
          </pc:sldLayoutMkLst>
        </pc:sldLayoutChg>
        <pc:sldLayoutChg chg="del">
          <pc:chgData name="Paka, Anil Kumar" userId="b7f51682-2f6f-4600-85c9-bdc868609135" providerId="ADAL" clId="{E4636A17-7F69-4EB9-838E-19408C7446AF}" dt="2020-10-15T12:13:00.495" v="438" actId="2696"/>
          <pc:sldLayoutMkLst>
            <pc:docMk/>
            <pc:sldMasterMk cId="43924090" sldId="2147484199"/>
            <pc:sldLayoutMk cId="3635360808" sldId="2147484224"/>
          </pc:sldLayoutMkLst>
        </pc:sldLayoutChg>
        <pc:sldLayoutChg chg="del">
          <pc:chgData name="Paka, Anil Kumar" userId="b7f51682-2f6f-4600-85c9-bdc868609135" providerId="ADAL" clId="{E4636A17-7F69-4EB9-838E-19408C7446AF}" dt="2020-10-15T12:13:00.498" v="439" actId="2696"/>
          <pc:sldLayoutMkLst>
            <pc:docMk/>
            <pc:sldMasterMk cId="43924090" sldId="2147484199"/>
            <pc:sldLayoutMk cId="1443509737" sldId="2147484225"/>
          </pc:sldLayoutMkLst>
        </pc:sldLayoutChg>
        <pc:sldLayoutChg chg="del">
          <pc:chgData name="Paka, Anil Kumar" userId="b7f51682-2f6f-4600-85c9-bdc868609135" providerId="ADAL" clId="{E4636A17-7F69-4EB9-838E-19408C7446AF}" dt="2020-10-15T12:13:00.502" v="440" actId="2696"/>
          <pc:sldLayoutMkLst>
            <pc:docMk/>
            <pc:sldMasterMk cId="43924090" sldId="2147484199"/>
            <pc:sldLayoutMk cId="2793909702" sldId="2147484226"/>
          </pc:sldLayoutMkLst>
        </pc:sldLayoutChg>
        <pc:sldLayoutChg chg="del">
          <pc:chgData name="Paka, Anil Kumar" userId="b7f51682-2f6f-4600-85c9-bdc868609135" providerId="ADAL" clId="{E4636A17-7F69-4EB9-838E-19408C7446AF}" dt="2020-10-15T12:13:00.505" v="441" actId="2696"/>
          <pc:sldLayoutMkLst>
            <pc:docMk/>
            <pc:sldMasterMk cId="43924090" sldId="2147484199"/>
            <pc:sldLayoutMk cId="3811210113" sldId="2147484227"/>
          </pc:sldLayoutMkLst>
        </pc:sldLayoutChg>
        <pc:sldLayoutChg chg="del">
          <pc:chgData name="Paka, Anil Kumar" userId="b7f51682-2f6f-4600-85c9-bdc868609135" providerId="ADAL" clId="{E4636A17-7F69-4EB9-838E-19408C7446AF}" dt="2020-10-15T12:13:00.508" v="442" actId="2696"/>
          <pc:sldLayoutMkLst>
            <pc:docMk/>
            <pc:sldMasterMk cId="43924090" sldId="2147484199"/>
            <pc:sldLayoutMk cId="4274220976" sldId="2147484228"/>
          </pc:sldLayoutMkLst>
        </pc:sldLayoutChg>
        <pc:sldLayoutChg chg="del">
          <pc:chgData name="Paka, Anil Kumar" userId="b7f51682-2f6f-4600-85c9-bdc868609135" providerId="ADAL" clId="{E4636A17-7F69-4EB9-838E-19408C7446AF}" dt="2020-10-15T12:13:00.511" v="443" actId="2696"/>
          <pc:sldLayoutMkLst>
            <pc:docMk/>
            <pc:sldMasterMk cId="43924090" sldId="2147484199"/>
            <pc:sldLayoutMk cId="137296812" sldId="2147484229"/>
          </pc:sldLayoutMkLst>
        </pc:sldLayoutChg>
        <pc:sldLayoutChg chg="del">
          <pc:chgData name="Paka, Anil Kumar" userId="b7f51682-2f6f-4600-85c9-bdc868609135" providerId="ADAL" clId="{E4636A17-7F69-4EB9-838E-19408C7446AF}" dt="2020-10-15T12:13:00.514" v="444" actId="2696"/>
          <pc:sldLayoutMkLst>
            <pc:docMk/>
            <pc:sldMasterMk cId="43924090" sldId="2147484199"/>
            <pc:sldLayoutMk cId="742242132" sldId="2147484230"/>
          </pc:sldLayoutMkLst>
        </pc:sldLayoutChg>
        <pc:sldLayoutChg chg="del">
          <pc:chgData name="Paka, Anil Kumar" userId="b7f51682-2f6f-4600-85c9-bdc868609135" providerId="ADAL" clId="{E4636A17-7F69-4EB9-838E-19408C7446AF}" dt="2020-10-15T12:13:00.518" v="445" actId="2696"/>
          <pc:sldLayoutMkLst>
            <pc:docMk/>
            <pc:sldMasterMk cId="43924090" sldId="2147484199"/>
            <pc:sldLayoutMk cId="1820928699" sldId="2147484231"/>
          </pc:sldLayoutMkLst>
        </pc:sldLayoutChg>
      </pc:sldMasterChg>
      <pc:sldMasterChg chg="del delSldLayout">
        <pc:chgData name="Paka, Anil Kumar" userId="b7f51682-2f6f-4600-85c9-bdc868609135" providerId="ADAL" clId="{E4636A17-7F69-4EB9-838E-19408C7446AF}" dt="2020-10-15T08:16:11.564" v="156" actId="2696"/>
        <pc:sldMasterMkLst>
          <pc:docMk/>
          <pc:sldMasterMk cId="4235563231" sldId="2147484232"/>
        </pc:sldMasterMkLst>
        <pc:sldLayoutChg chg="del">
          <pc:chgData name="Paka, Anil Kumar" userId="b7f51682-2f6f-4600-85c9-bdc868609135" providerId="ADAL" clId="{E4636A17-7F69-4EB9-838E-19408C7446AF}" dt="2020-10-15T08:16:11.269" v="131" actId="2696"/>
          <pc:sldLayoutMkLst>
            <pc:docMk/>
            <pc:sldMasterMk cId="4235563231" sldId="2147484232"/>
            <pc:sldLayoutMk cId="154692869" sldId="2147484233"/>
          </pc:sldLayoutMkLst>
        </pc:sldLayoutChg>
        <pc:sldLayoutChg chg="del">
          <pc:chgData name="Paka, Anil Kumar" userId="b7f51682-2f6f-4600-85c9-bdc868609135" providerId="ADAL" clId="{E4636A17-7F69-4EB9-838E-19408C7446AF}" dt="2020-10-15T08:16:11.291" v="132" actId="2696"/>
          <pc:sldLayoutMkLst>
            <pc:docMk/>
            <pc:sldMasterMk cId="4235563231" sldId="2147484232"/>
            <pc:sldLayoutMk cId="1678081179" sldId="2147484234"/>
          </pc:sldLayoutMkLst>
        </pc:sldLayoutChg>
        <pc:sldLayoutChg chg="del">
          <pc:chgData name="Paka, Anil Kumar" userId="b7f51682-2f6f-4600-85c9-bdc868609135" providerId="ADAL" clId="{E4636A17-7F69-4EB9-838E-19408C7446AF}" dt="2020-10-15T08:16:11.298" v="133" actId="2696"/>
          <pc:sldLayoutMkLst>
            <pc:docMk/>
            <pc:sldMasterMk cId="4235563231" sldId="2147484232"/>
            <pc:sldLayoutMk cId="671827224" sldId="2147484235"/>
          </pc:sldLayoutMkLst>
        </pc:sldLayoutChg>
        <pc:sldLayoutChg chg="del">
          <pc:chgData name="Paka, Anil Kumar" userId="b7f51682-2f6f-4600-85c9-bdc868609135" providerId="ADAL" clId="{E4636A17-7F69-4EB9-838E-19408C7446AF}" dt="2020-10-15T08:16:11.304" v="134" actId="2696"/>
          <pc:sldLayoutMkLst>
            <pc:docMk/>
            <pc:sldMasterMk cId="4235563231" sldId="2147484232"/>
            <pc:sldLayoutMk cId="1061459403" sldId="2147484236"/>
          </pc:sldLayoutMkLst>
        </pc:sldLayoutChg>
        <pc:sldLayoutChg chg="del">
          <pc:chgData name="Paka, Anil Kumar" userId="b7f51682-2f6f-4600-85c9-bdc868609135" providerId="ADAL" clId="{E4636A17-7F69-4EB9-838E-19408C7446AF}" dt="2020-10-15T08:16:11.307" v="135" actId="2696"/>
          <pc:sldLayoutMkLst>
            <pc:docMk/>
            <pc:sldMasterMk cId="4235563231" sldId="2147484232"/>
            <pc:sldLayoutMk cId="3123647217" sldId="2147484237"/>
          </pc:sldLayoutMkLst>
        </pc:sldLayoutChg>
        <pc:sldLayoutChg chg="del">
          <pc:chgData name="Paka, Anil Kumar" userId="b7f51682-2f6f-4600-85c9-bdc868609135" providerId="ADAL" clId="{E4636A17-7F69-4EB9-838E-19408C7446AF}" dt="2020-10-15T08:16:11.310" v="136" actId="2696"/>
          <pc:sldLayoutMkLst>
            <pc:docMk/>
            <pc:sldMasterMk cId="4235563231" sldId="2147484232"/>
            <pc:sldLayoutMk cId="2077877828" sldId="2147484238"/>
          </pc:sldLayoutMkLst>
        </pc:sldLayoutChg>
        <pc:sldLayoutChg chg="del">
          <pc:chgData name="Paka, Anil Kumar" userId="b7f51682-2f6f-4600-85c9-bdc868609135" providerId="ADAL" clId="{E4636A17-7F69-4EB9-838E-19408C7446AF}" dt="2020-10-15T08:16:11.315" v="137" actId="2696"/>
          <pc:sldLayoutMkLst>
            <pc:docMk/>
            <pc:sldMasterMk cId="4235563231" sldId="2147484232"/>
            <pc:sldLayoutMk cId="3814417522" sldId="2147484239"/>
          </pc:sldLayoutMkLst>
        </pc:sldLayoutChg>
        <pc:sldLayoutChg chg="del">
          <pc:chgData name="Paka, Anil Kumar" userId="b7f51682-2f6f-4600-85c9-bdc868609135" providerId="ADAL" clId="{E4636A17-7F69-4EB9-838E-19408C7446AF}" dt="2020-10-15T08:16:11.324" v="138" actId="2696"/>
          <pc:sldLayoutMkLst>
            <pc:docMk/>
            <pc:sldMasterMk cId="4235563231" sldId="2147484232"/>
            <pc:sldLayoutMk cId="3950076046" sldId="2147484240"/>
          </pc:sldLayoutMkLst>
        </pc:sldLayoutChg>
        <pc:sldLayoutChg chg="del">
          <pc:chgData name="Paka, Anil Kumar" userId="b7f51682-2f6f-4600-85c9-bdc868609135" providerId="ADAL" clId="{E4636A17-7F69-4EB9-838E-19408C7446AF}" dt="2020-10-15T08:16:11.347" v="139" actId="2696"/>
          <pc:sldLayoutMkLst>
            <pc:docMk/>
            <pc:sldMasterMk cId="4235563231" sldId="2147484232"/>
            <pc:sldLayoutMk cId="3339442615" sldId="2147484241"/>
          </pc:sldLayoutMkLst>
        </pc:sldLayoutChg>
        <pc:sldLayoutChg chg="del">
          <pc:chgData name="Paka, Anil Kumar" userId="b7f51682-2f6f-4600-85c9-bdc868609135" providerId="ADAL" clId="{E4636A17-7F69-4EB9-838E-19408C7446AF}" dt="2020-10-15T08:16:11.366" v="140" actId="2696"/>
          <pc:sldLayoutMkLst>
            <pc:docMk/>
            <pc:sldMasterMk cId="4235563231" sldId="2147484232"/>
            <pc:sldLayoutMk cId="2907584726" sldId="2147484242"/>
          </pc:sldLayoutMkLst>
        </pc:sldLayoutChg>
        <pc:sldLayoutChg chg="del">
          <pc:chgData name="Paka, Anil Kumar" userId="b7f51682-2f6f-4600-85c9-bdc868609135" providerId="ADAL" clId="{E4636A17-7F69-4EB9-838E-19408C7446AF}" dt="2020-10-15T08:16:11.388" v="141" actId="2696"/>
          <pc:sldLayoutMkLst>
            <pc:docMk/>
            <pc:sldMasterMk cId="4235563231" sldId="2147484232"/>
            <pc:sldLayoutMk cId="1588976488" sldId="2147484243"/>
          </pc:sldLayoutMkLst>
        </pc:sldLayoutChg>
        <pc:sldLayoutChg chg="del">
          <pc:chgData name="Paka, Anil Kumar" userId="b7f51682-2f6f-4600-85c9-bdc868609135" providerId="ADAL" clId="{E4636A17-7F69-4EB9-838E-19408C7446AF}" dt="2020-10-15T08:16:11.419" v="142" actId="2696"/>
          <pc:sldLayoutMkLst>
            <pc:docMk/>
            <pc:sldMasterMk cId="4235563231" sldId="2147484232"/>
            <pc:sldLayoutMk cId="1859641946" sldId="2147484244"/>
          </pc:sldLayoutMkLst>
        </pc:sldLayoutChg>
        <pc:sldLayoutChg chg="del">
          <pc:chgData name="Paka, Anil Kumar" userId="b7f51682-2f6f-4600-85c9-bdc868609135" providerId="ADAL" clId="{E4636A17-7F69-4EB9-838E-19408C7446AF}" dt="2020-10-15T08:16:11.440" v="143" actId="2696"/>
          <pc:sldLayoutMkLst>
            <pc:docMk/>
            <pc:sldMasterMk cId="4235563231" sldId="2147484232"/>
            <pc:sldLayoutMk cId="2894173122" sldId="2147484245"/>
          </pc:sldLayoutMkLst>
        </pc:sldLayoutChg>
        <pc:sldLayoutChg chg="del">
          <pc:chgData name="Paka, Anil Kumar" userId="b7f51682-2f6f-4600-85c9-bdc868609135" providerId="ADAL" clId="{E4636A17-7F69-4EB9-838E-19408C7446AF}" dt="2020-10-15T08:16:11.462" v="144" actId="2696"/>
          <pc:sldLayoutMkLst>
            <pc:docMk/>
            <pc:sldMasterMk cId="4235563231" sldId="2147484232"/>
            <pc:sldLayoutMk cId="895059003" sldId="2147484246"/>
          </pc:sldLayoutMkLst>
        </pc:sldLayoutChg>
        <pc:sldLayoutChg chg="del">
          <pc:chgData name="Paka, Anil Kumar" userId="b7f51682-2f6f-4600-85c9-bdc868609135" providerId="ADAL" clId="{E4636A17-7F69-4EB9-838E-19408C7446AF}" dt="2020-10-15T08:16:11.481" v="145" actId="2696"/>
          <pc:sldLayoutMkLst>
            <pc:docMk/>
            <pc:sldMasterMk cId="4235563231" sldId="2147484232"/>
            <pc:sldLayoutMk cId="2201316757" sldId="2147484247"/>
          </pc:sldLayoutMkLst>
        </pc:sldLayoutChg>
        <pc:sldLayoutChg chg="del">
          <pc:chgData name="Paka, Anil Kumar" userId="b7f51682-2f6f-4600-85c9-bdc868609135" providerId="ADAL" clId="{E4636A17-7F69-4EB9-838E-19408C7446AF}" dt="2020-10-15T08:16:11.484" v="146" actId="2696"/>
          <pc:sldLayoutMkLst>
            <pc:docMk/>
            <pc:sldMasterMk cId="4235563231" sldId="2147484232"/>
            <pc:sldLayoutMk cId="3120493925" sldId="2147484248"/>
          </pc:sldLayoutMkLst>
        </pc:sldLayoutChg>
        <pc:sldLayoutChg chg="del">
          <pc:chgData name="Paka, Anil Kumar" userId="b7f51682-2f6f-4600-85c9-bdc868609135" providerId="ADAL" clId="{E4636A17-7F69-4EB9-838E-19408C7446AF}" dt="2020-10-15T08:16:11.487" v="147" actId="2696"/>
          <pc:sldLayoutMkLst>
            <pc:docMk/>
            <pc:sldMasterMk cId="4235563231" sldId="2147484232"/>
            <pc:sldLayoutMk cId="593325626" sldId="2147484249"/>
          </pc:sldLayoutMkLst>
        </pc:sldLayoutChg>
        <pc:sldLayoutChg chg="del">
          <pc:chgData name="Paka, Anil Kumar" userId="b7f51682-2f6f-4600-85c9-bdc868609135" providerId="ADAL" clId="{E4636A17-7F69-4EB9-838E-19408C7446AF}" dt="2020-10-15T08:16:11.488" v="148" actId="2696"/>
          <pc:sldLayoutMkLst>
            <pc:docMk/>
            <pc:sldMasterMk cId="4235563231" sldId="2147484232"/>
            <pc:sldLayoutMk cId="2111247570" sldId="2147484250"/>
          </pc:sldLayoutMkLst>
        </pc:sldLayoutChg>
        <pc:sldLayoutChg chg="del">
          <pc:chgData name="Paka, Anil Kumar" userId="b7f51682-2f6f-4600-85c9-bdc868609135" providerId="ADAL" clId="{E4636A17-7F69-4EB9-838E-19408C7446AF}" dt="2020-10-15T08:16:11.490" v="149" actId="2696"/>
          <pc:sldLayoutMkLst>
            <pc:docMk/>
            <pc:sldMasterMk cId="4235563231" sldId="2147484232"/>
            <pc:sldLayoutMk cId="4280294417" sldId="2147484251"/>
          </pc:sldLayoutMkLst>
        </pc:sldLayoutChg>
        <pc:sldLayoutChg chg="del">
          <pc:chgData name="Paka, Anil Kumar" userId="b7f51682-2f6f-4600-85c9-bdc868609135" providerId="ADAL" clId="{E4636A17-7F69-4EB9-838E-19408C7446AF}" dt="2020-10-15T08:16:11.510" v="150" actId="2696"/>
          <pc:sldLayoutMkLst>
            <pc:docMk/>
            <pc:sldMasterMk cId="4235563231" sldId="2147484232"/>
            <pc:sldLayoutMk cId="4253745647" sldId="2147484252"/>
          </pc:sldLayoutMkLst>
        </pc:sldLayoutChg>
        <pc:sldLayoutChg chg="del">
          <pc:chgData name="Paka, Anil Kumar" userId="b7f51682-2f6f-4600-85c9-bdc868609135" providerId="ADAL" clId="{E4636A17-7F69-4EB9-838E-19408C7446AF}" dt="2020-10-15T08:16:11.512" v="151" actId="2696"/>
          <pc:sldLayoutMkLst>
            <pc:docMk/>
            <pc:sldMasterMk cId="4235563231" sldId="2147484232"/>
            <pc:sldLayoutMk cId="1768054033" sldId="2147484253"/>
          </pc:sldLayoutMkLst>
        </pc:sldLayoutChg>
        <pc:sldLayoutChg chg="del">
          <pc:chgData name="Paka, Anil Kumar" userId="b7f51682-2f6f-4600-85c9-bdc868609135" providerId="ADAL" clId="{E4636A17-7F69-4EB9-838E-19408C7446AF}" dt="2020-10-15T08:16:11.514" v="152" actId="2696"/>
          <pc:sldLayoutMkLst>
            <pc:docMk/>
            <pc:sldMasterMk cId="4235563231" sldId="2147484232"/>
            <pc:sldLayoutMk cId="1534796167" sldId="2147484254"/>
          </pc:sldLayoutMkLst>
        </pc:sldLayoutChg>
        <pc:sldLayoutChg chg="del">
          <pc:chgData name="Paka, Anil Kumar" userId="b7f51682-2f6f-4600-85c9-bdc868609135" providerId="ADAL" clId="{E4636A17-7F69-4EB9-838E-19408C7446AF}" dt="2020-10-15T08:16:11.517" v="153" actId="2696"/>
          <pc:sldLayoutMkLst>
            <pc:docMk/>
            <pc:sldMasterMk cId="4235563231" sldId="2147484232"/>
            <pc:sldLayoutMk cId="1384493219" sldId="2147484255"/>
          </pc:sldLayoutMkLst>
        </pc:sldLayoutChg>
        <pc:sldLayoutChg chg="del">
          <pc:chgData name="Paka, Anil Kumar" userId="b7f51682-2f6f-4600-85c9-bdc868609135" providerId="ADAL" clId="{E4636A17-7F69-4EB9-838E-19408C7446AF}" dt="2020-10-15T08:16:11.521" v="154" actId="2696"/>
          <pc:sldLayoutMkLst>
            <pc:docMk/>
            <pc:sldMasterMk cId="4235563231" sldId="2147484232"/>
            <pc:sldLayoutMk cId="1474851092" sldId="2147484256"/>
          </pc:sldLayoutMkLst>
        </pc:sldLayoutChg>
        <pc:sldLayoutChg chg="del">
          <pc:chgData name="Paka, Anil Kumar" userId="b7f51682-2f6f-4600-85c9-bdc868609135" providerId="ADAL" clId="{E4636A17-7F69-4EB9-838E-19408C7446AF}" dt="2020-10-15T08:16:11.561" v="155" actId="2696"/>
          <pc:sldLayoutMkLst>
            <pc:docMk/>
            <pc:sldMasterMk cId="4235563231" sldId="2147484232"/>
            <pc:sldLayoutMk cId="3688367397" sldId="2147484257"/>
          </pc:sldLayoutMkLst>
        </pc:sldLayoutChg>
      </pc:sldMasterChg>
      <pc:sldMasterChg chg="del delSldLayout">
        <pc:chgData name="Paka, Anil Kumar" userId="b7f51682-2f6f-4600-85c9-bdc868609135" providerId="ADAL" clId="{E4636A17-7F69-4EB9-838E-19408C7446AF}" dt="2020-10-15T12:13:11.571" v="605" actId="2696"/>
        <pc:sldMasterMkLst>
          <pc:docMk/>
          <pc:sldMasterMk cId="1270934695" sldId="2147484258"/>
        </pc:sldMasterMkLst>
        <pc:sldLayoutChg chg="del">
          <pc:chgData name="Paka, Anil Kumar" userId="b7f51682-2f6f-4600-85c9-bdc868609135" providerId="ADAL" clId="{E4636A17-7F69-4EB9-838E-19408C7446AF}" dt="2020-10-15T12:13:11.190" v="565" actId="2696"/>
          <pc:sldLayoutMkLst>
            <pc:docMk/>
            <pc:sldMasterMk cId="1270934695" sldId="2147484258"/>
            <pc:sldLayoutMk cId="2477136852" sldId="2147484259"/>
          </pc:sldLayoutMkLst>
        </pc:sldLayoutChg>
        <pc:sldLayoutChg chg="del">
          <pc:chgData name="Paka, Anil Kumar" userId="b7f51682-2f6f-4600-85c9-bdc868609135" providerId="ADAL" clId="{E4636A17-7F69-4EB9-838E-19408C7446AF}" dt="2020-10-15T12:13:11.193" v="566" actId="2696"/>
          <pc:sldLayoutMkLst>
            <pc:docMk/>
            <pc:sldMasterMk cId="1270934695" sldId="2147484258"/>
            <pc:sldLayoutMk cId="3391420517" sldId="2147484260"/>
          </pc:sldLayoutMkLst>
        </pc:sldLayoutChg>
        <pc:sldLayoutChg chg="del">
          <pc:chgData name="Paka, Anil Kumar" userId="b7f51682-2f6f-4600-85c9-bdc868609135" providerId="ADAL" clId="{E4636A17-7F69-4EB9-838E-19408C7446AF}" dt="2020-10-15T12:13:11.195" v="567" actId="2696"/>
          <pc:sldLayoutMkLst>
            <pc:docMk/>
            <pc:sldMasterMk cId="1270934695" sldId="2147484258"/>
            <pc:sldLayoutMk cId="2216734045" sldId="2147484261"/>
          </pc:sldLayoutMkLst>
        </pc:sldLayoutChg>
        <pc:sldLayoutChg chg="del">
          <pc:chgData name="Paka, Anil Kumar" userId="b7f51682-2f6f-4600-85c9-bdc868609135" providerId="ADAL" clId="{E4636A17-7F69-4EB9-838E-19408C7446AF}" dt="2020-10-15T12:13:11.200" v="568" actId="2696"/>
          <pc:sldLayoutMkLst>
            <pc:docMk/>
            <pc:sldMasterMk cId="1270934695" sldId="2147484258"/>
            <pc:sldLayoutMk cId="546458602" sldId="2147484262"/>
          </pc:sldLayoutMkLst>
        </pc:sldLayoutChg>
        <pc:sldLayoutChg chg="del">
          <pc:chgData name="Paka, Anil Kumar" userId="b7f51682-2f6f-4600-85c9-bdc868609135" providerId="ADAL" clId="{E4636A17-7F69-4EB9-838E-19408C7446AF}" dt="2020-10-15T12:13:11.210" v="569" actId="2696"/>
          <pc:sldLayoutMkLst>
            <pc:docMk/>
            <pc:sldMasterMk cId="1270934695" sldId="2147484258"/>
            <pc:sldLayoutMk cId="3319043404" sldId="2147484263"/>
          </pc:sldLayoutMkLst>
        </pc:sldLayoutChg>
        <pc:sldLayoutChg chg="del">
          <pc:chgData name="Paka, Anil Kumar" userId="b7f51682-2f6f-4600-85c9-bdc868609135" providerId="ADAL" clId="{E4636A17-7F69-4EB9-838E-19408C7446AF}" dt="2020-10-15T12:13:11.218" v="570" actId="2696"/>
          <pc:sldLayoutMkLst>
            <pc:docMk/>
            <pc:sldMasterMk cId="1270934695" sldId="2147484258"/>
            <pc:sldLayoutMk cId="2240154715" sldId="2147484264"/>
          </pc:sldLayoutMkLst>
        </pc:sldLayoutChg>
        <pc:sldLayoutChg chg="del">
          <pc:chgData name="Paka, Anil Kumar" userId="b7f51682-2f6f-4600-85c9-bdc868609135" providerId="ADAL" clId="{E4636A17-7F69-4EB9-838E-19408C7446AF}" dt="2020-10-15T12:13:11.222" v="571" actId="2696"/>
          <pc:sldLayoutMkLst>
            <pc:docMk/>
            <pc:sldMasterMk cId="1270934695" sldId="2147484258"/>
            <pc:sldLayoutMk cId="4144432528" sldId="2147484265"/>
          </pc:sldLayoutMkLst>
        </pc:sldLayoutChg>
        <pc:sldLayoutChg chg="del">
          <pc:chgData name="Paka, Anil Kumar" userId="b7f51682-2f6f-4600-85c9-bdc868609135" providerId="ADAL" clId="{E4636A17-7F69-4EB9-838E-19408C7446AF}" dt="2020-10-15T12:13:11.225" v="572" actId="2696"/>
          <pc:sldLayoutMkLst>
            <pc:docMk/>
            <pc:sldMasterMk cId="1270934695" sldId="2147484258"/>
            <pc:sldLayoutMk cId="3889141151" sldId="2147484266"/>
          </pc:sldLayoutMkLst>
        </pc:sldLayoutChg>
        <pc:sldLayoutChg chg="del">
          <pc:chgData name="Paka, Anil Kumar" userId="b7f51682-2f6f-4600-85c9-bdc868609135" providerId="ADAL" clId="{E4636A17-7F69-4EB9-838E-19408C7446AF}" dt="2020-10-15T12:13:11.242" v="573" actId="2696"/>
          <pc:sldLayoutMkLst>
            <pc:docMk/>
            <pc:sldMasterMk cId="1270934695" sldId="2147484258"/>
            <pc:sldLayoutMk cId="3599213461" sldId="2147484267"/>
          </pc:sldLayoutMkLst>
        </pc:sldLayoutChg>
        <pc:sldLayoutChg chg="del">
          <pc:chgData name="Paka, Anil Kumar" userId="b7f51682-2f6f-4600-85c9-bdc868609135" providerId="ADAL" clId="{E4636A17-7F69-4EB9-838E-19408C7446AF}" dt="2020-10-15T12:13:11.253" v="574" actId="2696"/>
          <pc:sldLayoutMkLst>
            <pc:docMk/>
            <pc:sldMasterMk cId="1270934695" sldId="2147484258"/>
            <pc:sldLayoutMk cId="2405380536" sldId="2147484268"/>
          </pc:sldLayoutMkLst>
        </pc:sldLayoutChg>
        <pc:sldLayoutChg chg="del">
          <pc:chgData name="Paka, Anil Kumar" userId="b7f51682-2f6f-4600-85c9-bdc868609135" providerId="ADAL" clId="{E4636A17-7F69-4EB9-838E-19408C7446AF}" dt="2020-10-15T12:13:11.269" v="575" actId="2696"/>
          <pc:sldLayoutMkLst>
            <pc:docMk/>
            <pc:sldMasterMk cId="1270934695" sldId="2147484258"/>
            <pc:sldLayoutMk cId="184606331" sldId="2147484269"/>
          </pc:sldLayoutMkLst>
        </pc:sldLayoutChg>
        <pc:sldLayoutChg chg="del">
          <pc:chgData name="Paka, Anil Kumar" userId="b7f51682-2f6f-4600-85c9-bdc868609135" providerId="ADAL" clId="{E4636A17-7F69-4EB9-838E-19408C7446AF}" dt="2020-10-15T12:13:11.278" v="576" actId="2696"/>
          <pc:sldLayoutMkLst>
            <pc:docMk/>
            <pc:sldMasterMk cId="1270934695" sldId="2147484258"/>
            <pc:sldLayoutMk cId="2281293366" sldId="2147484270"/>
          </pc:sldLayoutMkLst>
        </pc:sldLayoutChg>
        <pc:sldLayoutChg chg="del">
          <pc:chgData name="Paka, Anil Kumar" userId="b7f51682-2f6f-4600-85c9-bdc868609135" providerId="ADAL" clId="{E4636A17-7F69-4EB9-838E-19408C7446AF}" dt="2020-10-15T12:13:11.285" v="577" actId="2696"/>
          <pc:sldLayoutMkLst>
            <pc:docMk/>
            <pc:sldMasterMk cId="1270934695" sldId="2147484258"/>
            <pc:sldLayoutMk cId="3596235270" sldId="2147484271"/>
          </pc:sldLayoutMkLst>
        </pc:sldLayoutChg>
        <pc:sldLayoutChg chg="del">
          <pc:chgData name="Paka, Anil Kumar" userId="b7f51682-2f6f-4600-85c9-bdc868609135" providerId="ADAL" clId="{E4636A17-7F69-4EB9-838E-19408C7446AF}" dt="2020-10-15T12:13:11.288" v="578" actId="2696"/>
          <pc:sldLayoutMkLst>
            <pc:docMk/>
            <pc:sldMasterMk cId="1270934695" sldId="2147484258"/>
            <pc:sldLayoutMk cId="846313417" sldId="2147484272"/>
          </pc:sldLayoutMkLst>
        </pc:sldLayoutChg>
        <pc:sldLayoutChg chg="del">
          <pc:chgData name="Paka, Anil Kumar" userId="b7f51682-2f6f-4600-85c9-bdc868609135" providerId="ADAL" clId="{E4636A17-7F69-4EB9-838E-19408C7446AF}" dt="2020-10-15T12:13:11.294" v="579" actId="2696"/>
          <pc:sldLayoutMkLst>
            <pc:docMk/>
            <pc:sldMasterMk cId="1270934695" sldId="2147484258"/>
            <pc:sldLayoutMk cId="3645173711" sldId="2147484273"/>
          </pc:sldLayoutMkLst>
        </pc:sldLayoutChg>
        <pc:sldLayoutChg chg="del">
          <pc:chgData name="Paka, Anil Kumar" userId="b7f51682-2f6f-4600-85c9-bdc868609135" providerId="ADAL" clId="{E4636A17-7F69-4EB9-838E-19408C7446AF}" dt="2020-10-15T12:13:11.300" v="580" actId="2696"/>
          <pc:sldLayoutMkLst>
            <pc:docMk/>
            <pc:sldMasterMk cId="1270934695" sldId="2147484258"/>
            <pc:sldLayoutMk cId="2963513732" sldId="2147484274"/>
          </pc:sldLayoutMkLst>
        </pc:sldLayoutChg>
        <pc:sldLayoutChg chg="del">
          <pc:chgData name="Paka, Anil Kumar" userId="b7f51682-2f6f-4600-85c9-bdc868609135" providerId="ADAL" clId="{E4636A17-7F69-4EB9-838E-19408C7446AF}" dt="2020-10-15T12:13:11.305" v="581" actId="2696"/>
          <pc:sldLayoutMkLst>
            <pc:docMk/>
            <pc:sldMasterMk cId="1270934695" sldId="2147484258"/>
            <pc:sldLayoutMk cId="661497666" sldId="2147484275"/>
          </pc:sldLayoutMkLst>
        </pc:sldLayoutChg>
        <pc:sldLayoutChg chg="del">
          <pc:chgData name="Paka, Anil Kumar" userId="b7f51682-2f6f-4600-85c9-bdc868609135" providerId="ADAL" clId="{E4636A17-7F69-4EB9-838E-19408C7446AF}" dt="2020-10-15T12:13:11.321" v="582" actId="2696"/>
          <pc:sldLayoutMkLst>
            <pc:docMk/>
            <pc:sldMasterMk cId="1270934695" sldId="2147484258"/>
            <pc:sldLayoutMk cId="1891398375" sldId="2147484276"/>
          </pc:sldLayoutMkLst>
        </pc:sldLayoutChg>
        <pc:sldLayoutChg chg="del">
          <pc:chgData name="Paka, Anil Kumar" userId="b7f51682-2f6f-4600-85c9-bdc868609135" providerId="ADAL" clId="{E4636A17-7F69-4EB9-838E-19408C7446AF}" dt="2020-10-15T12:13:11.335" v="583" actId="2696"/>
          <pc:sldLayoutMkLst>
            <pc:docMk/>
            <pc:sldMasterMk cId="1270934695" sldId="2147484258"/>
            <pc:sldLayoutMk cId="547513198" sldId="2147484277"/>
          </pc:sldLayoutMkLst>
        </pc:sldLayoutChg>
        <pc:sldLayoutChg chg="del">
          <pc:chgData name="Paka, Anil Kumar" userId="b7f51682-2f6f-4600-85c9-bdc868609135" providerId="ADAL" clId="{E4636A17-7F69-4EB9-838E-19408C7446AF}" dt="2020-10-15T12:13:11.344" v="584" actId="2696"/>
          <pc:sldLayoutMkLst>
            <pc:docMk/>
            <pc:sldMasterMk cId="1270934695" sldId="2147484258"/>
            <pc:sldLayoutMk cId="30461787" sldId="2147484278"/>
          </pc:sldLayoutMkLst>
        </pc:sldLayoutChg>
        <pc:sldLayoutChg chg="del">
          <pc:chgData name="Paka, Anil Kumar" userId="b7f51682-2f6f-4600-85c9-bdc868609135" providerId="ADAL" clId="{E4636A17-7F69-4EB9-838E-19408C7446AF}" dt="2020-10-15T12:13:11.356" v="585" actId="2696"/>
          <pc:sldLayoutMkLst>
            <pc:docMk/>
            <pc:sldMasterMk cId="1270934695" sldId="2147484258"/>
            <pc:sldLayoutMk cId="1086331004" sldId="2147484279"/>
          </pc:sldLayoutMkLst>
        </pc:sldLayoutChg>
        <pc:sldLayoutChg chg="del">
          <pc:chgData name="Paka, Anil Kumar" userId="b7f51682-2f6f-4600-85c9-bdc868609135" providerId="ADAL" clId="{E4636A17-7F69-4EB9-838E-19408C7446AF}" dt="2020-10-15T12:13:11.369" v="586" actId="2696"/>
          <pc:sldLayoutMkLst>
            <pc:docMk/>
            <pc:sldMasterMk cId="1270934695" sldId="2147484258"/>
            <pc:sldLayoutMk cId="4082306676" sldId="2147484280"/>
          </pc:sldLayoutMkLst>
        </pc:sldLayoutChg>
        <pc:sldLayoutChg chg="del">
          <pc:chgData name="Paka, Anil Kumar" userId="b7f51682-2f6f-4600-85c9-bdc868609135" providerId="ADAL" clId="{E4636A17-7F69-4EB9-838E-19408C7446AF}" dt="2020-10-15T12:13:11.390" v="587" actId="2696"/>
          <pc:sldLayoutMkLst>
            <pc:docMk/>
            <pc:sldMasterMk cId="1270934695" sldId="2147484258"/>
            <pc:sldLayoutMk cId="4077928070" sldId="2147484281"/>
          </pc:sldLayoutMkLst>
        </pc:sldLayoutChg>
        <pc:sldLayoutChg chg="del">
          <pc:chgData name="Paka, Anil Kumar" userId="b7f51682-2f6f-4600-85c9-bdc868609135" providerId="ADAL" clId="{E4636A17-7F69-4EB9-838E-19408C7446AF}" dt="2020-10-15T12:13:11.407" v="588" actId="2696"/>
          <pc:sldLayoutMkLst>
            <pc:docMk/>
            <pc:sldMasterMk cId="1270934695" sldId="2147484258"/>
            <pc:sldLayoutMk cId="1570382920" sldId="2147484282"/>
          </pc:sldLayoutMkLst>
        </pc:sldLayoutChg>
        <pc:sldLayoutChg chg="del">
          <pc:chgData name="Paka, Anil Kumar" userId="b7f51682-2f6f-4600-85c9-bdc868609135" providerId="ADAL" clId="{E4636A17-7F69-4EB9-838E-19408C7446AF}" dt="2020-10-15T12:13:11.413" v="589" actId="2696"/>
          <pc:sldLayoutMkLst>
            <pc:docMk/>
            <pc:sldMasterMk cId="1270934695" sldId="2147484258"/>
            <pc:sldLayoutMk cId="4197720768" sldId="2147484283"/>
          </pc:sldLayoutMkLst>
        </pc:sldLayoutChg>
        <pc:sldLayoutChg chg="del">
          <pc:chgData name="Paka, Anil Kumar" userId="b7f51682-2f6f-4600-85c9-bdc868609135" providerId="ADAL" clId="{E4636A17-7F69-4EB9-838E-19408C7446AF}" dt="2020-10-15T12:13:11.421" v="590" actId="2696"/>
          <pc:sldLayoutMkLst>
            <pc:docMk/>
            <pc:sldMasterMk cId="1270934695" sldId="2147484258"/>
            <pc:sldLayoutMk cId="3725516594" sldId="2147484284"/>
          </pc:sldLayoutMkLst>
        </pc:sldLayoutChg>
        <pc:sldLayoutChg chg="del">
          <pc:chgData name="Paka, Anil Kumar" userId="b7f51682-2f6f-4600-85c9-bdc868609135" providerId="ADAL" clId="{E4636A17-7F69-4EB9-838E-19408C7446AF}" dt="2020-10-15T12:13:11.426" v="591" actId="2696"/>
          <pc:sldLayoutMkLst>
            <pc:docMk/>
            <pc:sldMasterMk cId="1270934695" sldId="2147484258"/>
            <pc:sldLayoutMk cId="2987545537" sldId="2147484285"/>
          </pc:sldLayoutMkLst>
        </pc:sldLayoutChg>
        <pc:sldLayoutChg chg="del">
          <pc:chgData name="Paka, Anil Kumar" userId="b7f51682-2f6f-4600-85c9-bdc868609135" providerId="ADAL" clId="{E4636A17-7F69-4EB9-838E-19408C7446AF}" dt="2020-10-15T12:13:11.438" v="592" actId="2696"/>
          <pc:sldLayoutMkLst>
            <pc:docMk/>
            <pc:sldMasterMk cId="1270934695" sldId="2147484258"/>
            <pc:sldLayoutMk cId="1249954998" sldId="2147484286"/>
          </pc:sldLayoutMkLst>
        </pc:sldLayoutChg>
        <pc:sldLayoutChg chg="del">
          <pc:chgData name="Paka, Anil Kumar" userId="b7f51682-2f6f-4600-85c9-bdc868609135" providerId="ADAL" clId="{E4636A17-7F69-4EB9-838E-19408C7446AF}" dt="2020-10-15T12:13:11.445" v="593" actId="2696"/>
          <pc:sldLayoutMkLst>
            <pc:docMk/>
            <pc:sldMasterMk cId="1270934695" sldId="2147484258"/>
            <pc:sldLayoutMk cId="2133253561" sldId="2147484287"/>
          </pc:sldLayoutMkLst>
        </pc:sldLayoutChg>
        <pc:sldLayoutChg chg="del">
          <pc:chgData name="Paka, Anil Kumar" userId="b7f51682-2f6f-4600-85c9-bdc868609135" providerId="ADAL" clId="{E4636A17-7F69-4EB9-838E-19408C7446AF}" dt="2020-10-15T12:13:11.458" v="594" actId="2696"/>
          <pc:sldLayoutMkLst>
            <pc:docMk/>
            <pc:sldMasterMk cId="1270934695" sldId="2147484258"/>
            <pc:sldLayoutMk cId="3684376727" sldId="2147484288"/>
          </pc:sldLayoutMkLst>
        </pc:sldLayoutChg>
        <pc:sldLayoutChg chg="del">
          <pc:chgData name="Paka, Anil Kumar" userId="b7f51682-2f6f-4600-85c9-bdc868609135" providerId="ADAL" clId="{E4636A17-7F69-4EB9-838E-19408C7446AF}" dt="2020-10-15T12:13:11.473" v="595" actId="2696"/>
          <pc:sldLayoutMkLst>
            <pc:docMk/>
            <pc:sldMasterMk cId="1270934695" sldId="2147484258"/>
            <pc:sldLayoutMk cId="1591612980" sldId="2147484289"/>
          </pc:sldLayoutMkLst>
        </pc:sldLayoutChg>
        <pc:sldLayoutChg chg="del">
          <pc:chgData name="Paka, Anil Kumar" userId="b7f51682-2f6f-4600-85c9-bdc868609135" providerId="ADAL" clId="{E4636A17-7F69-4EB9-838E-19408C7446AF}" dt="2020-10-15T12:13:11.494" v="596" actId="2696"/>
          <pc:sldLayoutMkLst>
            <pc:docMk/>
            <pc:sldMasterMk cId="1270934695" sldId="2147484258"/>
            <pc:sldLayoutMk cId="1217388336" sldId="2147484290"/>
          </pc:sldLayoutMkLst>
        </pc:sldLayoutChg>
        <pc:sldLayoutChg chg="del">
          <pc:chgData name="Paka, Anil Kumar" userId="b7f51682-2f6f-4600-85c9-bdc868609135" providerId="ADAL" clId="{E4636A17-7F69-4EB9-838E-19408C7446AF}" dt="2020-10-15T12:13:11.516" v="597" actId="2696"/>
          <pc:sldLayoutMkLst>
            <pc:docMk/>
            <pc:sldMasterMk cId="1270934695" sldId="2147484258"/>
            <pc:sldLayoutMk cId="424933329" sldId="2147484291"/>
          </pc:sldLayoutMkLst>
        </pc:sldLayoutChg>
        <pc:sldLayoutChg chg="del">
          <pc:chgData name="Paka, Anil Kumar" userId="b7f51682-2f6f-4600-85c9-bdc868609135" providerId="ADAL" clId="{E4636A17-7F69-4EB9-838E-19408C7446AF}" dt="2020-10-15T12:13:11.522" v="598" actId="2696"/>
          <pc:sldLayoutMkLst>
            <pc:docMk/>
            <pc:sldMasterMk cId="1270934695" sldId="2147484258"/>
            <pc:sldLayoutMk cId="3688803043" sldId="2147484292"/>
          </pc:sldLayoutMkLst>
        </pc:sldLayoutChg>
        <pc:sldLayoutChg chg="del">
          <pc:chgData name="Paka, Anil Kumar" userId="b7f51682-2f6f-4600-85c9-bdc868609135" providerId="ADAL" clId="{E4636A17-7F69-4EB9-838E-19408C7446AF}" dt="2020-10-15T12:13:11.539" v="599" actId="2696"/>
          <pc:sldLayoutMkLst>
            <pc:docMk/>
            <pc:sldMasterMk cId="1270934695" sldId="2147484258"/>
            <pc:sldLayoutMk cId="4284446366" sldId="2147484293"/>
          </pc:sldLayoutMkLst>
        </pc:sldLayoutChg>
        <pc:sldLayoutChg chg="del">
          <pc:chgData name="Paka, Anil Kumar" userId="b7f51682-2f6f-4600-85c9-bdc868609135" providerId="ADAL" clId="{E4636A17-7F69-4EB9-838E-19408C7446AF}" dt="2020-10-15T12:13:11.554" v="600" actId="2696"/>
          <pc:sldLayoutMkLst>
            <pc:docMk/>
            <pc:sldMasterMk cId="1270934695" sldId="2147484258"/>
            <pc:sldLayoutMk cId="3793028430" sldId="2147484294"/>
          </pc:sldLayoutMkLst>
        </pc:sldLayoutChg>
        <pc:sldLayoutChg chg="del">
          <pc:chgData name="Paka, Anil Kumar" userId="b7f51682-2f6f-4600-85c9-bdc868609135" providerId="ADAL" clId="{E4636A17-7F69-4EB9-838E-19408C7446AF}" dt="2020-10-15T12:13:11.560" v="601" actId="2696"/>
          <pc:sldLayoutMkLst>
            <pc:docMk/>
            <pc:sldMasterMk cId="1270934695" sldId="2147484258"/>
            <pc:sldLayoutMk cId="1694809096" sldId="2147484295"/>
          </pc:sldLayoutMkLst>
        </pc:sldLayoutChg>
        <pc:sldLayoutChg chg="del">
          <pc:chgData name="Paka, Anil Kumar" userId="b7f51682-2f6f-4600-85c9-bdc868609135" providerId="ADAL" clId="{E4636A17-7F69-4EB9-838E-19408C7446AF}" dt="2020-10-15T12:13:11.562" v="602" actId="2696"/>
          <pc:sldLayoutMkLst>
            <pc:docMk/>
            <pc:sldMasterMk cId="1270934695" sldId="2147484258"/>
            <pc:sldLayoutMk cId="2302931234" sldId="2147484296"/>
          </pc:sldLayoutMkLst>
        </pc:sldLayoutChg>
        <pc:sldLayoutChg chg="del">
          <pc:chgData name="Paka, Anil Kumar" userId="b7f51682-2f6f-4600-85c9-bdc868609135" providerId="ADAL" clId="{E4636A17-7F69-4EB9-838E-19408C7446AF}" dt="2020-10-15T12:13:11.565" v="603" actId="2696"/>
          <pc:sldLayoutMkLst>
            <pc:docMk/>
            <pc:sldMasterMk cId="1270934695" sldId="2147484258"/>
            <pc:sldLayoutMk cId="2425086757" sldId="2147484297"/>
          </pc:sldLayoutMkLst>
        </pc:sldLayoutChg>
        <pc:sldLayoutChg chg="del">
          <pc:chgData name="Paka, Anil Kumar" userId="b7f51682-2f6f-4600-85c9-bdc868609135" providerId="ADAL" clId="{E4636A17-7F69-4EB9-838E-19408C7446AF}" dt="2020-10-15T12:13:11.569" v="604" actId="2696"/>
          <pc:sldLayoutMkLst>
            <pc:docMk/>
            <pc:sldMasterMk cId="1270934695" sldId="2147484258"/>
            <pc:sldLayoutMk cId="2205715026" sldId="2147484298"/>
          </pc:sldLayoutMkLst>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6D9754AE-697F-42A9-9719-8DA05FCEF8D3}" type="datetimeFigureOut">
              <a:rPr lang="en-US" smtClean="0"/>
              <a:t>10/16/2020</a:t>
            </a:fld>
            <a:endParaRPr lang="en-US"/>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592C7473-1509-4028-BC30-349E7D217234}" type="slidenum">
              <a:rPr lang="en-US" smtClean="0"/>
              <a:t>‹#›</a:t>
            </a:fld>
            <a:endParaRPr lang="en-US"/>
          </a:p>
        </p:txBody>
      </p:sp>
    </p:spTree>
    <p:extLst>
      <p:ext uri="{BB962C8B-B14F-4D97-AF65-F5344CB8AC3E}">
        <p14:creationId xmlns:p14="http://schemas.microsoft.com/office/powerpoint/2010/main" val="3263135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B7A983-4704-4D9A-98C7-187086649296}" type="datetimeFigureOut">
              <a:rPr lang="en-IN" smtClean="0"/>
              <a:t>16-10-2020</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E9718DD-4AAF-4D8A-BA7D-B91CCB27E3C3}" type="slidenum">
              <a:rPr lang="en-IN" smtClean="0"/>
              <a:t>‹#›</a:t>
            </a:fld>
            <a:endParaRPr lang="en-IN"/>
          </a:p>
        </p:txBody>
      </p:sp>
    </p:spTree>
    <p:extLst>
      <p:ext uri="{BB962C8B-B14F-4D97-AF65-F5344CB8AC3E}">
        <p14:creationId xmlns:p14="http://schemas.microsoft.com/office/powerpoint/2010/main" val="63630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4</a:t>
            </a:fld>
            <a:endParaRPr lang="en-IN"/>
          </a:p>
        </p:txBody>
      </p:sp>
    </p:spTree>
    <p:extLst>
      <p:ext uri="{BB962C8B-B14F-4D97-AF65-F5344CB8AC3E}">
        <p14:creationId xmlns:p14="http://schemas.microsoft.com/office/powerpoint/2010/main" val="261724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20</a:t>
            </a:fld>
            <a:endParaRPr lang="en-IN" dirty="0"/>
          </a:p>
        </p:txBody>
      </p:sp>
    </p:spTree>
    <p:extLst>
      <p:ext uri="{BB962C8B-B14F-4D97-AF65-F5344CB8AC3E}">
        <p14:creationId xmlns:p14="http://schemas.microsoft.com/office/powerpoint/2010/main" val="321970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27</a:t>
            </a:fld>
            <a:endParaRPr lang="en-IN" dirty="0"/>
          </a:p>
        </p:txBody>
      </p:sp>
    </p:spTree>
    <p:extLst>
      <p:ext uri="{BB962C8B-B14F-4D97-AF65-F5344CB8AC3E}">
        <p14:creationId xmlns:p14="http://schemas.microsoft.com/office/powerpoint/2010/main" val="37668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quick understanding check on alignment of stage gates to</a:t>
            </a:r>
            <a:r>
              <a:rPr lang="en-US" baseline="0" dirty="0"/>
              <a:t> BPMS steps and what are critical deliverables at each stage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718DD-4AAF-4D8A-BA7D-B91CCB27E3C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53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0" y="514350"/>
            <a:ext cx="4572000" cy="2571750"/>
          </a:xfrm>
          <a:ln/>
        </p:spPr>
      </p:sp>
      <p:sp>
        <p:nvSpPr>
          <p:cNvPr id="37891" name="Notes Placeholder 2"/>
          <p:cNvSpPr>
            <a:spLocks noGrp="1"/>
          </p:cNvSpPr>
          <p:nvPr>
            <p:ph type="body" idx="1"/>
          </p:nvPr>
        </p:nvSpPr>
        <p:spPr>
          <a:noFill/>
          <a:ln/>
        </p:spPr>
        <p:txBody>
          <a:bodyPr/>
          <a:lstStyle/>
          <a:p>
            <a:endParaRPr lang="en-US" dirty="0">
              <a:ea typeface="ＭＳ Ｐゴシック"/>
            </a:endParaRPr>
          </a:p>
        </p:txBody>
      </p:sp>
      <p:sp>
        <p:nvSpPr>
          <p:cNvPr id="37892" name="Slide Number Placeholder 3"/>
          <p:cNvSpPr txBox="1">
            <a:spLocks noGrp="1"/>
          </p:cNvSpPr>
          <p:nvPr/>
        </p:nvSpPr>
        <p:spPr bwMode="auto">
          <a:xfrm>
            <a:off x="6908278" y="6515556"/>
            <a:ext cx="5283728" cy="342446"/>
          </a:xfrm>
          <a:prstGeom prst="rect">
            <a:avLst/>
          </a:prstGeom>
          <a:noFill/>
          <a:ln w="9525">
            <a:noFill/>
            <a:miter lim="800000"/>
            <a:headEnd/>
            <a:tailEnd/>
          </a:ln>
        </p:spPr>
        <p:txBody>
          <a:bodyPr lIns="96633" tIns="48317" rIns="96633" bIns="48317" anchor="b"/>
          <a:lstStyle/>
          <a:p>
            <a:pPr algn="r" defTabSz="966616" eaLnBrk="0" hangingPunct="0">
              <a:buClr>
                <a:srgbClr val="C0504D"/>
              </a:buClr>
            </a:pPr>
            <a:fld id="{BBAEDA31-3EEF-45DC-9EF1-386BDA63E767}" type="slidenum">
              <a:rPr lang="en-US" sz="1300">
                <a:solidFill>
                  <a:prstClr val="black"/>
                </a:solidFill>
                <a:latin typeface="Arial" pitchFamily="34" charset="0"/>
                <a:ea typeface="ＭＳ Ｐゴシック" charset="-128"/>
              </a:rPr>
              <a:pPr algn="r" defTabSz="966616" eaLnBrk="0" hangingPunct="0">
                <a:buClr>
                  <a:srgbClr val="C0504D"/>
                </a:buClr>
              </a:pPr>
              <a:t>39</a:t>
            </a:fld>
            <a:endParaRPr lang="en-US" sz="1300" dirty="0">
              <a:solidFill>
                <a:prstClr val="black"/>
              </a:solidFill>
              <a:latin typeface="Arial" pitchFamily="34" charset="0"/>
              <a:ea typeface="ＭＳ Ｐゴシック" charset="-128"/>
            </a:endParaRPr>
          </a:p>
        </p:txBody>
      </p:sp>
    </p:spTree>
    <p:extLst>
      <p:ext uri="{BB962C8B-B14F-4D97-AF65-F5344CB8AC3E}">
        <p14:creationId xmlns:p14="http://schemas.microsoft.com/office/powerpoint/2010/main" val="198055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43</a:t>
            </a:fld>
            <a:endParaRPr lang="en-IN"/>
          </a:p>
        </p:txBody>
      </p:sp>
    </p:spTree>
    <p:extLst>
      <p:ext uri="{BB962C8B-B14F-4D97-AF65-F5344CB8AC3E}">
        <p14:creationId xmlns:p14="http://schemas.microsoft.com/office/powerpoint/2010/main" val="3226093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jp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
            <a:ext cx="12188952" cy="6872513"/>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8" name="Text Placeholder 5"/>
          <p:cNvSpPr>
            <a:spLocks noGrp="1"/>
          </p:cNvSpPr>
          <p:nvPr>
            <p:ph type="body" sz="quarter" idx="11" hasCustomPrompt="1"/>
          </p:nvPr>
        </p:nvSpPr>
        <p:spPr>
          <a:xfrm>
            <a:off x="464595"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dirty="0" err="1">
                <a:ln>
                  <a:noFill/>
                </a:ln>
                <a:solidFill>
                  <a:schemeClr val="bg1"/>
                </a:solidFill>
                <a:effectLst/>
                <a:uLnTx/>
                <a:uFillTx/>
                <a:latin typeface="Georgia" charset="0"/>
                <a:ea typeface="Georgia" charset="0"/>
                <a:cs typeface="Georgia" charset="0"/>
              </a:rPr>
              <a:t>amet</a:t>
            </a:r>
            <a:r>
              <a:rPr lang="en-US" dirty="0"/>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45172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1"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13" name="Text Placeholder 22"/>
          <p:cNvSpPr>
            <a:spLocks noGrp="1"/>
          </p:cNvSpPr>
          <p:nvPr>
            <p:ph type="body" sz="quarter" idx="14" hasCustomPrompt="1"/>
          </p:nvPr>
        </p:nvSpPr>
        <p:spPr>
          <a:xfrm>
            <a:off x="457201"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7" name="Text Placeholder 22"/>
          <p:cNvSpPr>
            <a:spLocks noGrp="1"/>
          </p:cNvSpPr>
          <p:nvPr>
            <p:ph type="body" sz="quarter" idx="15" hasCustomPrompt="1"/>
          </p:nvPr>
        </p:nvSpPr>
        <p:spPr>
          <a:xfrm>
            <a:off x="3351605"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28" name="Text Placeholder 22"/>
          <p:cNvSpPr>
            <a:spLocks noGrp="1"/>
          </p:cNvSpPr>
          <p:nvPr>
            <p:ph type="body" sz="quarter" idx="16" hasCustomPrompt="1"/>
          </p:nvPr>
        </p:nvSpPr>
        <p:spPr>
          <a:xfrm>
            <a:off x="3351605"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US" dirty="0"/>
          </a:p>
        </p:txBody>
      </p:sp>
      <p:sp>
        <p:nvSpPr>
          <p:cNvPr id="30" name="Text Placeholder 22"/>
          <p:cNvSpPr>
            <a:spLocks noGrp="1"/>
          </p:cNvSpPr>
          <p:nvPr>
            <p:ph type="body" sz="quarter" idx="17" hasCustomPrompt="1"/>
          </p:nvPr>
        </p:nvSpPr>
        <p:spPr>
          <a:xfrm>
            <a:off x="6246009"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31" name="Text Placeholder 22"/>
          <p:cNvSpPr>
            <a:spLocks noGrp="1"/>
          </p:cNvSpPr>
          <p:nvPr>
            <p:ph type="body" sz="quarter" idx="18" hasCustomPrompt="1"/>
          </p:nvPr>
        </p:nvSpPr>
        <p:spPr>
          <a:xfrm>
            <a:off x="6246009"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endParaRPr lang="en-US" dirty="0"/>
          </a:p>
        </p:txBody>
      </p:sp>
      <p:sp>
        <p:nvSpPr>
          <p:cNvPr id="33" name="Text Placeholder 22"/>
          <p:cNvSpPr>
            <a:spLocks noGrp="1"/>
          </p:cNvSpPr>
          <p:nvPr>
            <p:ph type="body" sz="quarter" idx="19" hasCustomPrompt="1"/>
          </p:nvPr>
        </p:nvSpPr>
        <p:spPr>
          <a:xfrm>
            <a:off x="9140413" y="2491293"/>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43" name="Text Placeholder 22"/>
          <p:cNvSpPr>
            <a:spLocks noGrp="1"/>
          </p:cNvSpPr>
          <p:nvPr>
            <p:ph type="body" sz="quarter" idx="20" hasCustomPrompt="1"/>
          </p:nvPr>
        </p:nvSpPr>
        <p:spPr>
          <a:xfrm>
            <a:off x="9140413" y="1805493"/>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dirty="0" err="1"/>
              <a:t>beatae</a:t>
            </a:r>
            <a:r>
              <a:rPr lang="es-ES" dirty="0"/>
              <a:t> vitae dicta </a:t>
            </a:r>
            <a:r>
              <a:rPr lang="es-ES" dirty="0" err="1"/>
              <a:t>sunt</a:t>
            </a:r>
            <a:r>
              <a:rPr lang="es-ES" dirty="0"/>
              <a:t> </a:t>
            </a:r>
            <a:r>
              <a:rPr lang="es-ES" dirty="0" err="1"/>
              <a:t>explicabo</a:t>
            </a:r>
            <a:endParaRPr lang="en-US" dirty="0"/>
          </a:p>
        </p:txBody>
      </p:sp>
    </p:spTree>
    <p:extLst>
      <p:ext uri="{BB962C8B-B14F-4D97-AF65-F5344CB8AC3E}">
        <p14:creationId xmlns:p14="http://schemas.microsoft.com/office/powerpoint/2010/main" val="1341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5" name="Text Placeholder 22"/>
          <p:cNvSpPr>
            <a:spLocks noGrp="1"/>
          </p:cNvSpPr>
          <p:nvPr>
            <p:ph type="body" sz="quarter" idx="15" hasCustomPrompt="1"/>
          </p:nvPr>
        </p:nvSpPr>
        <p:spPr>
          <a:xfrm>
            <a:off x="4418703"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Text Placeholder 22"/>
          <p:cNvSpPr>
            <a:spLocks noGrp="1"/>
          </p:cNvSpPr>
          <p:nvPr>
            <p:ph type="body" sz="quarter" idx="17" hasCustomPrompt="1"/>
          </p:nvPr>
        </p:nvSpPr>
        <p:spPr>
          <a:xfrm>
            <a:off x="8380207"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21" name="Text Placeholder 22"/>
          <p:cNvSpPr>
            <a:spLocks noGrp="1"/>
          </p:cNvSpPr>
          <p:nvPr>
            <p:ph type="body" sz="quarter" idx="18" hasCustomPrompt="1"/>
          </p:nvPr>
        </p:nvSpPr>
        <p:spPr>
          <a:xfrm>
            <a:off x="8380207"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4" name="Text Placeholder 22"/>
          <p:cNvSpPr>
            <a:spLocks noGrp="1"/>
          </p:cNvSpPr>
          <p:nvPr>
            <p:ph type="body" sz="quarter" idx="19" hasCustomPrompt="1"/>
          </p:nvPr>
        </p:nvSpPr>
        <p:spPr>
          <a:xfrm>
            <a:off x="457200"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7" name="Text Placeholder 22"/>
          <p:cNvSpPr>
            <a:spLocks noGrp="1"/>
          </p:cNvSpPr>
          <p:nvPr>
            <p:ph type="body" sz="quarter" idx="21" hasCustomPrompt="1"/>
          </p:nvPr>
        </p:nvSpPr>
        <p:spPr>
          <a:xfrm>
            <a:off x="4418703"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40" name="Text Placeholder 22"/>
          <p:cNvSpPr>
            <a:spLocks noGrp="1"/>
          </p:cNvSpPr>
          <p:nvPr>
            <p:ph type="body" sz="quarter" idx="23" hasCustomPrompt="1"/>
          </p:nvPr>
        </p:nvSpPr>
        <p:spPr>
          <a:xfrm>
            <a:off x="8380207"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41" name="Text Placeholder 22"/>
          <p:cNvSpPr>
            <a:spLocks noGrp="1"/>
          </p:cNvSpPr>
          <p:nvPr>
            <p:ph type="body" sz="quarter" idx="24" hasCustomPrompt="1"/>
          </p:nvPr>
        </p:nvSpPr>
        <p:spPr>
          <a:xfrm>
            <a:off x="8380207"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185592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86985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60" y="1828804"/>
            <a:ext cx="11272263" cy="3455987"/>
          </a:xfrm>
          <a:prstGeom prst="rect">
            <a:avLst/>
          </a:prstGeom>
        </p:spPr>
        <p:txBody>
          <a:bodyPr anchor="ctr"/>
          <a:lstStyle>
            <a:lvl1pPr>
              <a:defRPr>
                <a:solidFill>
                  <a:schemeClr val="accent3"/>
                </a:solidFill>
              </a:defRPr>
            </a:lvl1pPr>
          </a:lstStyle>
          <a:p>
            <a:endParaRPr lang="en-IN" dirty="0"/>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93439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dirty="0"/>
              <a:t>Chart 1: 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dirty="0"/>
          </a:p>
        </p:txBody>
      </p:sp>
      <p:sp>
        <p:nvSpPr>
          <p:cNvPr id="2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3" name="TextBox 2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4" name="Picture 23"/>
          <p:cNvPicPr>
            <a:picLocks noChangeAspect="1"/>
          </p:cNvPicPr>
          <p:nvPr userDrawn="1"/>
        </p:nvPicPr>
        <p:blipFill>
          <a:blip r:embed="rId2"/>
          <a:stretch>
            <a:fillRect/>
          </a:stretch>
        </p:blipFill>
        <p:spPr>
          <a:xfrm>
            <a:off x="10893035" y="6462161"/>
            <a:ext cx="839972" cy="30908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4" name="TextBox 2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6" name="Picture 2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420378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1" y="1031857"/>
            <a:ext cx="10435835"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5" name="TextBox 1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6" name="Picture 1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0073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613" y="1827677"/>
            <a:ext cx="3497807"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8227807"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8235219" y="1827677"/>
            <a:ext cx="3497807"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8227807"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22"/>
          <p:cNvSpPr>
            <a:spLocks noGrp="1"/>
          </p:cNvSpPr>
          <p:nvPr>
            <p:ph type="body" sz="quarter" idx="19" hasCustomPrompt="1"/>
          </p:nvPr>
        </p:nvSpPr>
        <p:spPr>
          <a:xfrm>
            <a:off x="4331412"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4338825" y="1827677"/>
            <a:ext cx="3497807"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2659645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20"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392965" y="4101060"/>
            <a:ext cx="2709931"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595" y="1827677"/>
            <a:ext cx="2576012"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6181499"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6259531" y="1827677"/>
            <a:ext cx="2576012"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6259529"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3362063" y="1827677"/>
            <a:ext cx="2576012"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336614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4" name="Picture Placeholder 2"/>
          <p:cNvSpPr>
            <a:spLocks noGrp="1"/>
          </p:cNvSpPr>
          <p:nvPr>
            <p:ph type="pic" sz="quarter" idx="23"/>
          </p:nvPr>
        </p:nvSpPr>
        <p:spPr>
          <a:xfrm>
            <a:off x="9156995" y="1827677"/>
            <a:ext cx="2576012" cy="2058553"/>
          </a:xfrm>
          <a:prstGeom prst="rect">
            <a:avLst/>
          </a:prstGeom>
        </p:spPr>
        <p:txBody>
          <a:bodyPr/>
          <a:lstStyle>
            <a:lvl1pPr>
              <a:defRPr>
                <a:solidFill>
                  <a:schemeClr val="accent3"/>
                </a:solidFill>
              </a:defRPr>
            </a:lvl1pPr>
          </a:lstStyle>
          <a:p>
            <a:endParaRPr lang="en-IN" dirty="0"/>
          </a:p>
        </p:txBody>
      </p:sp>
      <p:sp>
        <p:nvSpPr>
          <p:cNvPr id="26" name="Text Placeholder 22"/>
          <p:cNvSpPr>
            <a:spLocks noGrp="1"/>
          </p:cNvSpPr>
          <p:nvPr>
            <p:ph type="body" sz="quarter" idx="24" hasCustomPrompt="1"/>
          </p:nvPr>
        </p:nvSpPr>
        <p:spPr>
          <a:xfrm>
            <a:off x="91496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Tree>
    <p:extLst>
      <p:ext uri="{BB962C8B-B14F-4D97-AF65-F5344CB8AC3E}">
        <p14:creationId xmlns:p14="http://schemas.microsoft.com/office/powerpoint/2010/main" val="174984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7" name="Text Placeholder 22"/>
          <p:cNvSpPr>
            <a:spLocks noGrp="1"/>
          </p:cNvSpPr>
          <p:nvPr>
            <p:ph type="body" sz="quarter" idx="18" hasCustomPrompt="1"/>
          </p:nvPr>
        </p:nvSpPr>
        <p:spPr>
          <a:xfrm>
            <a:off x="474119"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5" name="Picture Placeholder 4"/>
          <p:cNvSpPr>
            <a:spLocks noGrp="1"/>
          </p:cNvSpPr>
          <p:nvPr>
            <p:ph type="pic" sz="quarter" idx="20"/>
          </p:nvPr>
        </p:nvSpPr>
        <p:spPr>
          <a:xfrm>
            <a:off x="474138" y="184432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63" name="TextBox 6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4" name="Picture 63"/>
          <p:cNvPicPr>
            <a:picLocks noChangeAspect="1"/>
          </p:cNvPicPr>
          <p:nvPr userDrawn="1"/>
        </p:nvPicPr>
        <p:blipFill>
          <a:blip r:embed="rId2"/>
          <a:stretch>
            <a:fillRect/>
          </a:stretch>
        </p:blipFill>
        <p:spPr>
          <a:xfrm>
            <a:off x="10893035" y="6462161"/>
            <a:ext cx="839972" cy="309081"/>
          </a:xfrm>
          <a:prstGeom prst="rect">
            <a:avLst/>
          </a:prstGeom>
        </p:spPr>
      </p:pic>
      <p:sp>
        <p:nvSpPr>
          <p:cNvPr id="65" name="Text Placeholder 22"/>
          <p:cNvSpPr>
            <a:spLocks noGrp="1"/>
          </p:cNvSpPr>
          <p:nvPr>
            <p:ph type="body" sz="quarter" idx="11" hasCustomPrompt="1"/>
          </p:nvPr>
        </p:nvSpPr>
        <p:spPr>
          <a:xfrm>
            <a:off x="457200"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68" name="Picture Placeholder 4"/>
          <p:cNvSpPr>
            <a:spLocks noGrp="1"/>
          </p:cNvSpPr>
          <p:nvPr>
            <p:ph type="pic" sz="quarter" idx="22"/>
          </p:nvPr>
        </p:nvSpPr>
        <p:spPr>
          <a:xfrm>
            <a:off x="2777504" y="184432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70" y="184432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36" y="184432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601" y="184432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3" name="Text Placeholder 22"/>
          <p:cNvSpPr>
            <a:spLocks noGrp="1"/>
          </p:cNvSpPr>
          <p:nvPr>
            <p:ph type="body" sz="quarter" idx="27" hasCustomPrompt="1"/>
          </p:nvPr>
        </p:nvSpPr>
        <p:spPr>
          <a:xfrm>
            <a:off x="2777485"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5" name="Text Placeholder 22"/>
          <p:cNvSpPr>
            <a:spLocks noGrp="1"/>
          </p:cNvSpPr>
          <p:nvPr>
            <p:ph type="body" sz="quarter" idx="29" hasCustomPrompt="1"/>
          </p:nvPr>
        </p:nvSpPr>
        <p:spPr>
          <a:xfrm>
            <a:off x="5080851"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6" name="Text Placeholder 22"/>
          <p:cNvSpPr>
            <a:spLocks noGrp="1"/>
          </p:cNvSpPr>
          <p:nvPr>
            <p:ph type="body" sz="quarter" idx="30" hasCustomPrompt="1"/>
          </p:nvPr>
        </p:nvSpPr>
        <p:spPr>
          <a:xfrm>
            <a:off x="5080851"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8" name="Text Placeholder 22"/>
          <p:cNvSpPr>
            <a:spLocks noGrp="1"/>
          </p:cNvSpPr>
          <p:nvPr>
            <p:ph type="body" sz="quarter" idx="32" hasCustomPrompt="1"/>
          </p:nvPr>
        </p:nvSpPr>
        <p:spPr>
          <a:xfrm>
            <a:off x="7384216"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9" name="Text Placeholder 22"/>
          <p:cNvSpPr>
            <a:spLocks noGrp="1"/>
          </p:cNvSpPr>
          <p:nvPr>
            <p:ph type="body" sz="quarter" idx="33" hasCustomPrompt="1"/>
          </p:nvPr>
        </p:nvSpPr>
        <p:spPr>
          <a:xfrm>
            <a:off x="7384216"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81" name="Text Placeholder 22"/>
          <p:cNvSpPr>
            <a:spLocks noGrp="1"/>
          </p:cNvSpPr>
          <p:nvPr>
            <p:ph type="body" sz="quarter" idx="35" hasCustomPrompt="1"/>
          </p:nvPr>
        </p:nvSpPr>
        <p:spPr>
          <a:xfrm>
            <a:off x="9687583"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82" name="Text Placeholder 22"/>
          <p:cNvSpPr>
            <a:spLocks noGrp="1"/>
          </p:cNvSpPr>
          <p:nvPr>
            <p:ph type="body" sz="quarter" idx="36" hasCustomPrompt="1"/>
          </p:nvPr>
        </p:nvSpPr>
        <p:spPr>
          <a:xfrm>
            <a:off x="9687583"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3" name="Text Placeholder 22"/>
          <p:cNvSpPr>
            <a:spLocks noGrp="1"/>
          </p:cNvSpPr>
          <p:nvPr>
            <p:ph type="body" sz="quarter" idx="37" hasCustomPrompt="1"/>
          </p:nvPr>
        </p:nvSpPr>
        <p:spPr>
          <a:xfrm>
            <a:off x="9687583"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413221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9" name="Text Placeholder 2"/>
          <p:cNvSpPr>
            <a:spLocks noGrp="1"/>
          </p:cNvSpPr>
          <p:nvPr>
            <p:ph type="body" sz="quarter" idx="11" hasCustomPrompt="1"/>
          </p:nvPr>
        </p:nvSpPr>
        <p:spPr>
          <a:xfrm>
            <a:off x="464595" y="1828800"/>
            <a:ext cx="9067800" cy="4343400"/>
          </a:xfrm>
          <a:prstGeom prst="rect">
            <a:avLst/>
          </a:prstGeom>
        </p:spPr>
        <p:txBody>
          <a:bodyPr/>
          <a:lstStyle>
            <a:lvl1pPr>
              <a:defRPr sz="2000">
                <a:solidFill>
                  <a:schemeClr val="bg1"/>
                </a:solidFill>
              </a:defRPr>
            </a:lvl1pPr>
          </a:lstStyle>
          <a:p>
            <a:pPr lvl="0"/>
            <a:r>
              <a:rPr lang="en-US" dirty="0"/>
              <a:t>Lorem ipsum dolor sit </a:t>
            </a:r>
            <a:r>
              <a:rPr lang="en-US" dirty="0" err="1"/>
              <a:t>amet</a:t>
            </a:r>
            <a:r>
              <a:rPr lang="en-US" dirty="0"/>
              <a:t>					1</a:t>
            </a:r>
          </a:p>
          <a:p>
            <a:pPr lvl="2"/>
            <a:endParaRPr lang="en-US" dirty="0"/>
          </a:p>
          <a:p>
            <a:endParaRPr lang="en-US" dirty="0"/>
          </a:p>
        </p:txBody>
      </p:sp>
    </p:spTree>
    <p:extLst>
      <p:ext uri="{BB962C8B-B14F-4D97-AF65-F5344CB8AC3E}">
        <p14:creationId xmlns:p14="http://schemas.microsoft.com/office/powerpoint/2010/main" val="3711868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0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8" y="2729998"/>
            <a:ext cx="801213" cy="166096"/>
          </a:xfrm>
          <a:prstGeom prst="rect">
            <a:avLst/>
          </a:prstGeom>
        </p:spPr>
      </p:pic>
      <p:sp>
        <p:nvSpPr>
          <p:cNvPr id="20" name="Picture Placeholder 4"/>
          <p:cNvSpPr>
            <a:spLocks noGrp="1"/>
          </p:cNvSpPr>
          <p:nvPr userDrawn="1">
            <p:ph type="pic" sz="quarter" idx="17"/>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11" y="3511552"/>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26" name="Text Placeholder 22"/>
          <p:cNvSpPr>
            <a:spLocks noGrp="1"/>
          </p:cNvSpPr>
          <p:nvPr userDrawn="1">
            <p:ph type="body" sz="quarter" idx="19" hasCustomPrompt="1"/>
          </p:nvPr>
        </p:nvSpPr>
        <p:spPr>
          <a:xfrm>
            <a:off x="4630369"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630369"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5" name="Picture 14"/>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761941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5" y="3417088"/>
            <a:ext cx="1922907" cy="1429333"/>
          </a:xfrm>
          <a:prstGeom prst="rect">
            <a:avLst/>
          </a:prstGeom>
        </p:spPr>
      </p:pic>
      <p:pic>
        <p:nvPicPr>
          <p:cNvPr id="9" name="Picture 8"/>
          <p:cNvPicPr>
            <a:picLocks noChangeAspect="1"/>
          </p:cNvPicPr>
          <p:nvPr userDrawn="1"/>
        </p:nvPicPr>
        <p:blipFill>
          <a:blip r:embed="rId2"/>
          <a:stretch>
            <a:fillRect/>
          </a:stretch>
        </p:blipFill>
        <p:spPr>
          <a:xfrm>
            <a:off x="149202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44" name="Picture 43"/>
          <p:cNvPicPr>
            <a:picLocks noChangeAspect="1"/>
          </p:cNvPicPr>
          <p:nvPr userDrawn="1"/>
        </p:nvPicPr>
        <p:blipFill>
          <a:blip r:embed="rId2"/>
          <a:stretch>
            <a:fillRect/>
          </a:stretch>
        </p:blipFill>
        <p:spPr>
          <a:xfrm>
            <a:off x="8649521" y="3417088"/>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0" name="Picture 29"/>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769621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9" y="3429524"/>
            <a:ext cx="2182275" cy="1616933"/>
          </a:xfrm>
          <a:prstGeom prst="rect">
            <a:avLst/>
          </a:prstGeom>
        </p:spPr>
      </p:pic>
      <p:sp>
        <p:nvSpPr>
          <p:cNvPr id="24" name="Text Placeholder 22"/>
          <p:cNvSpPr>
            <a:spLocks noGrp="1"/>
          </p:cNvSpPr>
          <p:nvPr>
            <p:ph type="body" sz="quarter" idx="14" hasCustomPrompt="1"/>
          </p:nvPr>
        </p:nvSpPr>
        <p:spPr>
          <a:xfrm>
            <a:off x="1882817"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37" name="Text Placeholder 22"/>
          <p:cNvSpPr>
            <a:spLocks noGrp="1"/>
          </p:cNvSpPr>
          <p:nvPr>
            <p:ph type="body" sz="quarter" idx="16" hasCustomPrompt="1"/>
          </p:nvPr>
        </p:nvSpPr>
        <p:spPr>
          <a:xfrm>
            <a:off x="1882817"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82817"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sp>
        <p:nvSpPr>
          <p:cNvPr id="15"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6" name="TextBox 15"/>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87108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userDrawn="1"/>
        </p:nvPicPr>
        <p:blipFill>
          <a:blip r:embed="rId2"/>
          <a:stretch>
            <a:fillRect/>
          </a:stretch>
        </p:blipFill>
        <p:spPr>
          <a:xfrm>
            <a:off x="5134549" y="3356231"/>
            <a:ext cx="1922907"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1177"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3"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7" name="Text Placeholder 22"/>
          <p:cNvSpPr>
            <a:spLocks noGrp="1"/>
          </p:cNvSpPr>
          <p:nvPr>
            <p:ph type="body" sz="quarter" idx="16" hasCustomPrompt="1"/>
          </p:nvPr>
        </p:nvSpPr>
        <p:spPr>
          <a:xfrm>
            <a:off x="1878053"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78053"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3258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p:cNvGrpSpPr/>
          <p:nvPr userDrawn="1"/>
        </p:nvGrpSpPr>
        <p:grpSpPr>
          <a:xfrm>
            <a:off x="4544677" y="2730004"/>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9" y="3429524"/>
            <a:ext cx="2182275" cy="1616933"/>
          </a:xfrm>
          <a:prstGeom prst="rect">
            <a:avLst/>
          </a:prstGeom>
        </p:spPr>
      </p:pic>
      <p:sp>
        <p:nvSpPr>
          <p:cNvPr id="24" name="Text Placeholder 22"/>
          <p:cNvSpPr>
            <a:spLocks noGrp="1"/>
          </p:cNvSpPr>
          <p:nvPr>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7" y="3429524"/>
            <a:ext cx="2182275" cy="1616933"/>
          </a:xfrm>
          <a:prstGeom prst="rect">
            <a:avLst/>
          </a:prstGeom>
        </p:spPr>
      </p:pic>
      <p:sp>
        <p:nvSpPr>
          <p:cNvPr id="38" name="Text Placeholder 22"/>
          <p:cNvSpPr>
            <a:spLocks noGrp="1"/>
          </p:cNvSpPr>
          <p:nvPr>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32" name="TextBox 3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53268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userDrawn="1"/>
        </p:nvPicPr>
        <p:blipFill>
          <a:blip r:embed="rId2"/>
          <a:stretch>
            <a:fillRect/>
          </a:stretch>
        </p:blipFill>
        <p:spPr>
          <a:xfrm>
            <a:off x="5172645" y="3356231"/>
            <a:ext cx="1922907" cy="1429333"/>
          </a:xfrm>
          <a:prstGeom prst="rect">
            <a:avLst/>
          </a:prstGeom>
        </p:spPr>
      </p:pic>
      <p:pic>
        <p:nvPicPr>
          <p:cNvPr id="23" name="Picture 22"/>
          <p:cNvPicPr>
            <a:picLocks noChangeAspect="1"/>
          </p:cNvPicPr>
          <p:nvPr userDrawn="1"/>
        </p:nvPicPr>
        <p:blipFill>
          <a:blip r:embed="rId3"/>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32" name="Picture 31"/>
          <p:cNvPicPr>
            <a:picLocks noChangeAspect="1"/>
          </p:cNvPicPr>
          <p:nvPr userDrawn="1"/>
        </p:nvPicPr>
        <p:blipFill>
          <a:blip r:embed="rId2"/>
          <a:stretch>
            <a:fillRect/>
          </a:stretch>
        </p:blipFill>
        <p:spPr>
          <a:xfrm>
            <a:off x="8649521" y="3356231"/>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43" name="Picture 42"/>
          <p:cNvPicPr>
            <a:picLocks noChangeAspect="1"/>
          </p:cNvPicPr>
          <p:nvPr userDrawn="1"/>
        </p:nvPicPr>
        <p:blipFill>
          <a:blip r:embed="rId2"/>
          <a:stretch>
            <a:fillRect/>
          </a:stretch>
        </p:blipFill>
        <p:spPr>
          <a:xfrm>
            <a:off x="1492453" y="3356231"/>
            <a:ext cx="1922907" cy="1429333"/>
          </a:xfrm>
          <a:prstGeom prst="rect">
            <a:avLst/>
          </a:prstGeom>
        </p:spPr>
      </p:pic>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0338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374841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402209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70" y="2754668"/>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19" y="3644324"/>
            <a:ext cx="573860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64" y="364432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19" y="4925979"/>
            <a:ext cx="573860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2" name="Triangle 3"/>
          <p:cNvSpPr/>
          <p:nvPr userDrawn="1"/>
        </p:nvSpPr>
        <p:spPr>
          <a:xfrm rot="5400000">
            <a:off x="5595270" y="4045269"/>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70" y="5318417"/>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2" name="Rectangle 31"/>
          <p:cNvSpPr/>
          <p:nvPr userDrawn="1"/>
        </p:nvSpPr>
        <p:spPr>
          <a:xfrm>
            <a:off x="460764" y="492597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Tree>
    <p:extLst>
      <p:ext uri="{BB962C8B-B14F-4D97-AF65-F5344CB8AC3E}">
        <p14:creationId xmlns:p14="http://schemas.microsoft.com/office/powerpoint/2010/main" val="2007060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4" name="Rectangle 23"/>
          <p:cNvSpPr/>
          <p:nvPr userDrawn="1"/>
        </p:nvSpPr>
        <p:spPr>
          <a:xfrm>
            <a:off x="4097869" y="1928190"/>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9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1" y="192819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12" y="192819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9" y="3356039"/>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1"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12"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9" y="4783948"/>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4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1" y="478394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12" y="478394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1" y="225678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36" name="Text Placeholder 3"/>
          <p:cNvSpPr>
            <a:spLocks noGrp="1"/>
          </p:cNvSpPr>
          <p:nvPr>
            <p:ph type="body" sz="quarter" idx="14" hasCustomPrompt="1"/>
          </p:nvPr>
        </p:nvSpPr>
        <p:spPr>
          <a:xfrm>
            <a:off x="457212" y="3691640"/>
            <a:ext cx="609599" cy="569421"/>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37" name="Text Placeholder 3"/>
          <p:cNvSpPr>
            <a:spLocks noGrp="1"/>
          </p:cNvSpPr>
          <p:nvPr>
            <p:ph type="body" sz="quarter" idx="15" hasCustomPrompt="1"/>
          </p:nvPr>
        </p:nvSpPr>
        <p:spPr>
          <a:xfrm>
            <a:off x="457212" y="4901745"/>
            <a:ext cx="609599" cy="905014"/>
          </a:xfrm>
          <a:prstGeom prst="rect">
            <a:avLst/>
          </a:prstGeom>
        </p:spPr>
        <p:txBody>
          <a:bodyPr anchor="ctr"/>
          <a:lstStyle>
            <a:lvl1pPr algn="ctr">
              <a:lnSpc>
                <a:spcPts val="6480"/>
              </a:lnSpc>
              <a:defRPr sz="5400">
                <a:solidFill>
                  <a:schemeClr val="bg1"/>
                </a:solidFill>
              </a:defRPr>
            </a:lvl1pPr>
          </a:lstStyle>
          <a:p>
            <a:pPr lvl="0"/>
            <a:r>
              <a:rPr lang="en-US" dirty="0"/>
              <a:t>3</a:t>
            </a:r>
            <a:endParaRPr lang="en-IN" dirty="0"/>
          </a:p>
        </p:txBody>
      </p:sp>
      <p:sp>
        <p:nvSpPr>
          <p:cNvPr id="38" name="Text Placeholder 5"/>
          <p:cNvSpPr>
            <a:spLocks noGrp="1"/>
          </p:cNvSpPr>
          <p:nvPr>
            <p:ph type="body" sz="quarter" idx="18" hasCustomPrompt="1"/>
          </p:nvPr>
        </p:nvSpPr>
        <p:spPr>
          <a:xfrm>
            <a:off x="1219200" y="225681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0" name="Text Placeholder 5"/>
          <p:cNvSpPr>
            <a:spLocks noGrp="1"/>
          </p:cNvSpPr>
          <p:nvPr>
            <p:ph type="body" sz="quarter" idx="20" hasCustomPrompt="1"/>
          </p:nvPr>
        </p:nvSpPr>
        <p:spPr>
          <a:xfrm>
            <a:off x="1219200" y="511257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1" name="Text Placeholder 5"/>
          <p:cNvSpPr>
            <a:spLocks noGrp="1"/>
          </p:cNvSpPr>
          <p:nvPr>
            <p:ph type="body" sz="quarter" idx="21" hasCustomPrompt="1"/>
          </p:nvPr>
        </p:nvSpPr>
        <p:spPr>
          <a:xfrm>
            <a:off x="4796546" y="225681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2" name="Text Placeholder 5"/>
          <p:cNvSpPr>
            <a:spLocks noGrp="1"/>
          </p:cNvSpPr>
          <p:nvPr>
            <p:ph type="body" sz="quarter" idx="22" hasCustomPrompt="1"/>
          </p:nvPr>
        </p:nvSpPr>
        <p:spPr>
          <a:xfrm>
            <a:off x="479654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3" name="Text Placeholder 5"/>
          <p:cNvSpPr>
            <a:spLocks noGrp="1"/>
          </p:cNvSpPr>
          <p:nvPr>
            <p:ph type="body" sz="quarter" idx="23" hasCustomPrompt="1"/>
          </p:nvPr>
        </p:nvSpPr>
        <p:spPr>
          <a:xfrm>
            <a:off x="4796546" y="511785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Tree>
    <p:extLst>
      <p:ext uri="{BB962C8B-B14F-4D97-AF65-F5344CB8AC3E}">
        <p14:creationId xmlns:p14="http://schemas.microsoft.com/office/powerpoint/2010/main" val="158555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5" y="4"/>
            <a:ext cx="12188951" cy="6857999"/>
          </a:xfrm>
          <a:prstGeom prst="rect">
            <a:avLst/>
          </a:prstGeom>
        </p:spPr>
      </p:pic>
      <p:pic>
        <p:nvPicPr>
          <p:cNvPr id="26" name="Picture 25"/>
          <p:cNvPicPr>
            <a:picLocks noChangeAspect="1"/>
          </p:cNvPicPr>
          <p:nvPr userDrawn="1"/>
        </p:nvPicPr>
        <p:blipFill>
          <a:blip r:embed="rId3"/>
          <a:stretch>
            <a:fillRect/>
          </a:stretch>
        </p:blipFill>
        <p:spPr>
          <a:xfrm>
            <a:off x="10893035" y="6462161"/>
            <a:ext cx="839972" cy="309081"/>
          </a:xfrm>
          <a:prstGeom prst="rect">
            <a:avLst/>
          </a:prstGeom>
        </p:spPr>
      </p:pic>
      <p:sp>
        <p:nvSpPr>
          <p:cNvPr id="29" name="Text Placeholder 28"/>
          <p:cNvSpPr>
            <a:spLocks noGrp="1"/>
          </p:cNvSpPr>
          <p:nvPr>
            <p:ph type="body" sz="quarter" idx="10" hasCustomPrompt="1"/>
          </p:nvPr>
        </p:nvSpPr>
        <p:spPr>
          <a:xfrm>
            <a:off x="464595" y="468090"/>
            <a:ext cx="3276600" cy="609600"/>
          </a:xfrm>
          <a:prstGeom prst="rect">
            <a:avLst/>
          </a:prstGeom>
        </p:spPr>
        <p:txBody>
          <a:bodyPr/>
          <a:lstStyle>
            <a:lvl1pPr>
              <a:defRPr sz="3200">
                <a:solidFill>
                  <a:schemeClr val="accent6"/>
                </a:solidFill>
              </a:defRPr>
            </a:lvl1pPr>
          </a:lstStyle>
          <a:p>
            <a:pPr lvl="0"/>
            <a:r>
              <a:rPr lang="en-US" dirty="0"/>
              <a:t>Agenda opt 3</a:t>
            </a:r>
            <a:endParaRPr lang="en-IN" dirty="0"/>
          </a:p>
        </p:txBody>
      </p:sp>
      <p:sp>
        <p:nvSpPr>
          <p:cNvPr id="32" name="Text Placeholder 31"/>
          <p:cNvSpPr>
            <a:spLocks noGrp="1"/>
          </p:cNvSpPr>
          <p:nvPr>
            <p:ph type="body" sz="quarter" idx="11" hasCustomPrompt="1"/>
          </p:nvPr>
        </p:nvSpPr>
        <p:spPr>
          <a:xfrm>
            <a:off x="464593" y="1828800"/>
            <a:ext cx="10283435"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dirty="0"/>
              <a:t>Lorem ipsum dolor sit </a:t>
            </a:r>
            <a:r>
              <a:rPr lang="en-US" dirty="0" err="1"/>
              <a:t>amet</a:t>
            </a:r>
            <a:r>
              <a:rPr lang="en-US" dirty="0"/>
              <a:t>					1</a:t>
            </a:r>
          </a:p>
          <a:p>
            <a:pPr lvl="2"/>
            <a:endParaRPr lang="en-US" dirty="0"/>
          </a:p>
        </p:txBody>
      </p:sp>
      <p:sp>
        <p:nvSpPr>
          <p:cNvPr id="4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2" name="TextBox 4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spTree>
    <p:extLst>
      <p:ext uri="{BB962C8B-B14F-4D97-AF65-F5344CB8AC3E}">
        <p14:creationId xmlns:p14="http://schemas.microsoft.com/office/powerpoint/2010/main" val="3145924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20"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1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5" name="Text Placeholder 5"/>
          <p:cNvSpPr>
            <a:spLocks noGrp="1"/>
          </p:cNvSpPr>
          <p:nvPr userDrawn="1">
            <p:ph type="body" sz="quarter" idx="18" hasCustomPrompt="1"/>
          </p:nvPr>
        </p:nvSpPr>
        <p:spPr>
          <a:xfrm>
            <a:off x="609600"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79" name="Rectangle 78"/>
          <p:cNvSpPr/>
          <p:nvPr userDrawn="1"/>
        </p:nvSpPr>
        <p:spPr>
          <a:xfrm>
            <a:off x="8210885"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3"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7"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3" name="Text Placeholder 5"/>
          <p:cNvSpPr>
            <a:spLocks noGrp="1"/>
          </p:cNvSpPr>
          <p:nvPr>
            <p:ph type="body" sz="quarter" idx="23" hasCustomPrompt="1"/>
          </p:nvPr>
        </p:nvSpPr>
        <p:spPr>
          <a:xfrm>
            <a:off x="8363287"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84" name="Rectangle 83"/>
          <p:cNvSpPr/>
          <p:nvPr userDrawn="1"/>
        </p:nvSpPr>
        <p:spPr>
          <a:xfrm>
            <a:off x="4334041"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9"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4"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8" name="Text Placeholder 5"/>
          <p:cNvSpPr>
            <a:spLocks noGrp="1"/>
          </p:cNvSpPr>
          <p:nvPr>
            <p:ph type="body" sz="quarter" idx="25" hasCustomPrompt="1"/>
          </p:nvPr>
        </p:nvSpPr>
        <p:spPr>
          <a:xfrm>
            <a:off x="4486444"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Tree>
    <p:extLst>
      <p:ext uri="{BB962C8B-B14F-4D97-AF65-F5344CB8AC3E}">
        <p14:creationId xmlns:p14="http://schemas.microsoft.com/office/powerpoint/2010/main" val="1237618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01"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6" name="Text Placeholder 5"/>
          <p:cNvSpPr>
            <a:spLocks noGrp="1"/>
          </p:cNvSpPr>
          <p:nvPr userDrawn="1">
            <p:ph type="body" sz="quarter" idx="21" hasCustomPrompt="1"/>
          </p:nvPr>
        </p:nvSpPr>
        <p:spPr>
          <a:xfrm>
            <a:off x="60962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24" name="Parallelogram 23"/>
          <p:cNvSpPr/>
          <p:nvPr userDrawn="1"/>
        </p:nvSpPr>
        <p:spPr>
          <a:xfrm>
            <a:off x="239247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21"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1" name="Rectangle 60"/>
          <p:cNvSpPr/>
          <p:nvPr userDrawn="1"/>
        </p:nvSpPr>
        <p:spPr>
          <a:xfrm>
            <a:off x="330230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3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66" name="Parallelogram 65"/>
          <p:cNvSpPr/>
          <p:nvPr userDrawn="1"/>
        </p:nvSpPr>
        <p:spPr>
          <a:xfrm>
            <a:off x="5230183"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32"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8" name="Rectangle 67"/>
          <p:cNvSpPr/>
          <p:nvPr userDrawn="1"/>
        </p:nvSpPr>
        <p:spPr>
          <a:xfrm>
            <a:off x="6140019"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44"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0" name="Parallelogram 69"/>
          <p:cNvSpPr/>
          <p:nvPr userDrawn="1"/>
        </p:nvSpPr>
        <p:spPr>
          <a:xfrm>
            <a:off x="80678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44"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7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4" name="Parallelogram 73"/>
          <p:cNvSpPr/>
          <p:nvPr userDrawn="1"/>
        </p:nvSpPr>
        <p:spPr>
          <a:xfrm>
            <a:off x="10929923"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73"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9522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grpSp>
        <p:nvGrpSpPr>
          <p:cNvPr id="2" name="Group 1"/>
          <p:cNvGrpSpPr/>
          <p:nvPr userDrawn="1"/>
        </p:nvGrpSpPr>
        <p:grpSpPr>
          <a:xfrm>
            <a:off x="457204"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4"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4"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4"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4"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1" y="201955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55" name="Text Placeholder 5"/>
          <p:cNvSpPr>
            <a:spLocks noGrp="1"/>
          </p:cNvSpPr>
          <p:nvPr>
            <p:ph type="body" sz="quarter" idx="18" hasCustomPrompt="1"/>
          </p:nvPr>
        </p:nvSpPr>
        <p:spPr>
          <a:xfrm>
            <a:off x="1219200" y="205506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p:ph type="body" sz="quarter" idx="21" hasCustomPrompt="1"/>
          </p:nvPr>
        </p:nvSpPr>
        <p:spPr>
          <a:xfrm>
            <a:off x="4796546" y="205506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57" name="Text Placeholder 3"/>
          <p:cNvSpPr>
            <a:spLocks noGrp="1"/>
          </p:cNvSpPr>
          <p:nvPr>
            <p:ph type="body" sz="quarter" idx="22" hasCustomPrompt="1"/>
          </p:nvPr>
        </p:nvSpPr>
        <p:spPr>
          <a:xfrm>
            <a:off x="457201" y="2856546"/>
            <a:ext cx="619763" cy="571440"/>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58" name="Text Placeholder 5"/>
          <p:cNvSpPr>
            <a:spLocks noGrp="1"/>
          </p:cNvSpPr>
          <p:nvPr>
            <p:ph type="body" sz="quarter" idx="23" hasCustomPrompt="1"/>
          </p:nvPr>
        </p:nvSpPr>
        <p:spPr>
          <a:xfrm>
            <a:off x="1219200" y="291906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9" name="Text Placeholder 5"/>
          <p:cNvSpPr>
            <a:spLocks noGrp="1"/>
          </p:cNvSpPr>
          <p:nvPr>
            <p:ph type="body" sz="quarter" idx="24" hasCustomPrompt="1"/>
          </p:nvPr>
        </p:nvSpPr>
        <p:spPr>
          <a:xfrm>
            <a:off x="4796546" y="291906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0" name="Text Placeholder 3"/>
          <p:cNvSpPr>
            <a:spLocks noGrp="1"/>
          </p:cNvSpPr>
          <p:nvPr>
            <p:ph type="body" sz="quarter" idx="25" hasCustomPrompt="1"/>
          </p:nvPr>
        </p:nvSpPr>
        <p:spPr>
          <a:xfrm>
            <a:off x="457201" y="3671005"/>
            <a:ext cx="619763" cy="571440"/>
          </a:xfrm>
          <a:prstGeom prst="rect">
            <a:avLst/>
          </a:prstGeom>
        </p:spPr>
        <p:txBody>
          <a:bodyPr anchor="ctr"/>
          <a:lstStyle>
            <a:lvl1pPr algn="ctr">
              <a:defRPr sz="5400">
                <a:solidFill>
                  <a:schemeClr val="bg1"/>
                </a:solidFill>
              </a:defRPr>
            </a:lvl1pPr>
          </a:lstStyle>
          <a:p>
            <a:pPr lvl="0"/>
            <a:r>
              <a:rPr lang="en-US" dirty="0"/>
              <a:t>3</a:t>
            </a:r>
            <a:endParaRPr lang="en-IN" dirty="0"/>
          </a:p>
        </p:txBody>
      </p:sp>
      <p:sp>
        <p:nvSpPr>
          <p:cNvPr id="61" name="Text Placeholder 5"/>
          <p:cNvSpPr>
            <a:spLocks noGrp="1"/>
          </p:cNvSpPr>
          <p:nvPr>
            <p:ph type="body" sz="quarter" idx="26" hasCustomPrompt="1"/>
          </p:nvPr>
        </p:nvSpPr>
        <p:spPr>
          <a:xfrm>
            <a:off x="1219200" y="377564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2" name="Text Placeholder 5"/>
          <p:cNvSpPr>
            <a:spLocks noGrp="1"/>
          </p:cNvSpPr>
          <p:nvPr>
            <p:ph type="body" sz="quarter" idx="27" hasCustomPrompt="1"/>
          </p:nvPr>
        </p:nvSpPr>
        <p:spPr>
          <a:xfrm>
            <a:off x="4796546" y="377564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3" name="Text Placeholder 3"/>
          <p:cNvSpPr>
            <a:spLocks noGrp="1"/>
          </p:cNvSpPr>
          <p:nvPr>
            <p:ph type="body" sz="quarter" idx="28" hasCustomPrompt="1"/>
          </p:nvPr>
        </p:nvSpPr>
        <p:spPr>
          <a:xfrm>
            <a:off x="457201" y="4514555"/>
            <a:ext cx="619763" cy="571440"/>
          </a:xfrm>
          <a:prstGeom prst="rect">
            <a:avLst/>
          </a:prstGeom>
        </p:spPr>
        <p:txBody>
          <a:bodyPr anchor="ctr"/>
          <a:lstStyle>
            <a:lvl1pPr algn="ctr">
              <a:defRPr sz="5400">
                <a:solidFill>
                  <a:schemeClr val="bg1"/>
                </a:solidFill>
              </a:defRPr>
            </a:lvl1pPr>
          </a:lstStyle>
          <a:p>
            <a:pPr lvl="0"/>
            <a:r>
              <a:rPr lang="en-US" dirty="0"/>
              <a:t>4</a:t>
            </a:r>
            <a:endParaRPr lang="en-IN" dirty="0"/>
          </a:p>
        </p:txBody>
      </p:sp>
      <p:sp>
        <p:nvSpPr>
          <p:cNvPr id="64" name="Text Placeholder 5"/>
          <p:cNvSpPr>
            <a:spLocks noGrp="1"/>
          </p:cNvSpPr>
          <p:nvPr>
            <p:ph type="body" sz="quarter" idx="29" hasCustomPrompt="1"/>
          </p:nvPr>
        </p:nvSpPr>
        <p:spPr>
          <a:xfrm>
            <a:off x="1219200" y="463227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5" name="Text Placeholder 5"/>
          <p:cNvSpPr>
            <a:spLocks noGrp="1"/>
          </p:cNvSpPr>
          <p:nvPr>
            <p:ph type="body" sz="quarter" idx="30" hasCustomPrompt="1"/>
          </p:nvPr>
        </p:nvSpPr>
        <p:spPr>
          <a:xfrm>
            <a:off x="4796546" y="463227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7" name="Text Placeholder 5"/>
          <p:cNvSpPr>
            <a:spLocks noGrp="1"/>
          </p:cNvSpPr>
          <p:nvPr>
            <p:ph type="body" sz="quarter" idx="32" hasCustomPrompt="1"/>
          </p:nvPr>
        </p:nvSpPr>
        <p:spPr>
          <a:xfrm>
            <a:off x="1219200" y="548356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8" name="Text Placeholder 5"/>
          <p:cNvSpPr>
            <a:spLocks noGrp="1"/>
          </p:cNvSpPr>
          <p:nvPr>
            <p:ph type="body" sz="quarter" idx="33" hasCustomPrompt="1"/>
          </p:nvPr>
        </p:nvSpPr>
        <p:spPr>
          <a:xfrm>
            <a:off x="4796546" y="548356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71" name="Text Placeholder 3"/>
          <p:cNvSpPr>
            <a:spLocks noGrp="1"/>
          </p:cNvSpPr>
          <p:nvPr>
            <p:ph type="body" sz="quarter" idx="34" hasCustomPrompt="1"/>
          </p:nvPr>
        </p:nvSpPr>
        <p:spPr>
          <a:xfrm>
            <a:off x="457201" y="5363404"/>
            <a:ext cx="619763" cy="571440"/>
          </a:xfrm>
          <a:prstGeom prst="rect">
            <a:avLst/>
          </a:prstGeom>
        </p:spPr>
        <p:txBody>
          <a:bodyPr anchor="ctr"/>
          <a:lstStyle>
            <a:lvl1pPr algn="ctr">
              <a:defRPr sz="5400">
                <a:solidFill>
                  <a:schemeClr val="bg1"/>
                </a:solidFill>
              </a:defRPr>
            </a:lvl1pPr>
          </a:lstStyle>
          <a:p>
            <a:pPr lvl="0"/>
            <a:r>
              <a:rPr lang="en-US" dirty="0"/>
              <a:t>5</a:t>
            </a:r>
            <a:endParaRPr lang="en-IN" dirty="0"/>
          </a:p>
        </p:txBody>
      </p:sp>
    </p:spTree>
    <p:extLst>
      <p:ext uri="{BB962C8B-B14F-4D97-AF65-F5344CB8AC3E}">
        <p14:creationId xmlns:p14="http://schemas.microsoft.com/office/powerpoint/2010/main" val="3998122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1"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4" name="Text Placeholder 22"/>
          <p:cNvSpPr>
            <a:spLocks noGrp="1"/>
          </p:cNvSpPr>
          <p:nvPr>
            <p:ph type="body" sz="quarter" idx="21" hasCustomPrompt="1"/>
          </p:nvPr>
        </p:nvSpPr>
        <p:spPr>
          <a:xfrm rot="19402216">
            <a:off x="4526149" y="269914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5" name="Text Placeholder 22"/>
          <p:cNvSpPr>
            <a:spLocks noGrp="1"/>
          </p:cNvSpPr>
          <p:nvPr>
            <p:ph type="body" sz="quarter" idx="22" hasCustomPrompt="1"/>
          </p:nvPr>
        </p:nvSpPr>
        <p:spPr>
          <a:xfrm rot="1800000">
            <a:off x="6086949" y="265592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6" name="Text Placeholder 22"/>
          <p:cNvSpPr>
            <a:spLocks noGrp="1"/>
          </p:cNvSpPr>
          <p:nvPr>
            <p:ph type="body" sz="quarter" idx="23" hasCustomPrompt="1"/>
          </p:nvPr>
        </p:nvSpPr>
        <p:spPr>
          <a:xfrm rot="12807123">
            <a:off x="4191001" y="428208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7" name="Text Placeholder 22"/>
          <p:cNvSpPr>
            <a:spLocks noGrp="1"/>
          </p:cNvSpPr>
          <p:nvPr>
            <p:ph type="body" sz="quarter" idx="24" hasCustomPrompt="1"/>
          </p:nvPr>
        </p:nvSpPr>
        <p:spPr>
          <a:xfrm rot="8786600">
            <a:off x="6423413" y="4292327"/>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3180227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24" name="Trapezoid 23"/>
          <p:cNvSpPr/>
          <p:nvPr userDrawn="1"/>
        </p:nvSpPr>
        <p:spPr>
          <a:xfrm rot="5400000">
            <a:off x="3635229" y="3211880"/>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35" y="204724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53" y="437550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302" y="3210818"/>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84" y="437550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77" y="204724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6" y="2049906"/>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8" name="Text Placeholder 22"/>
          <p:cNvSpPr>
            <a:spLocks noGrp="1"/>
          </p:cNvSpPr>
          <p:nvPr>
            <p:ph type="body" sz="quarter" idx="22" hasCustomPrompt="1"/>
          </p:nvPr>
        </p:nvSpPr>
        <p:spPr>
          <a:xfrm rot="1803890">
            <a:off x="6059785" y="2072762"/>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9" name="Text Placeholder 22"/>
          <p:cNvSpPr>
            <a:spLocks noGrp="1"/>
          </p:cNvSpPr>
          <p:nvPr>
            <p:ph type="body" sz="quarter" idx="23" hasCustomPrompt="1"/>
          </p:nvPr>
        </p:nvSpPr>
        <p:spPr>
          <a:xfrm rot="5400000">
            <a:off x="6758675" y="3339840"/>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1" name="Text Placeholder 22"/>
          <p:cNvSpPr>
            <a:spLocks noGrp="1"/>
          </p:cNvSpPr>
          <p:nvPr>
            <p:ph type="body" sz="quarter" idx="25" hasCustomPrompt="1"/>
          </p:nvPr>
        </p:nvSpPr>
        <p:spPr>
          <a:xfrm rot="9000000">
            <a:off x="6071005" y="4517928"/>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2" name="Text Placeholder 22"/>
          <p:cNvSpPr>
            <a:spLocks noGrp="1"/>
          </p:cNvSpPr>
          <p:nvPr>
            <p:ph type="body" sz="quarter" idx="26" hasCustomPrompt="1"/>
          </p:nvPr>
        </p:nvSpPr>
        <p:spPr>
          <a:xfrm rot="12600000">
            <a:off x="4616289" y="4517929"/>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45" name="Text Placeholder 22"/>
          <p:cNvSpPr>
            <a:spLocks noGrp="1"/>
          </p:cNvSpPr>
          <p:nvPr>
            <p:ph type="body" sz="quarter" idx="28" hasCustomPrompt="1"/>
          </p:nvPr>
        </p:nvSpPr>
        <p:spPr>
          <a:xfrm>
            <a:off x="457200" y="344034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2" name="Text Placeholder 22"/>
          <p:cNvSpPr>
            <a:spLocks noGrp="1"/>
          </p:cNvSpPr>
          <p:nvPr>
            <p:ph type="body" sz="quarter" idx="32" hasCustomPrompt="1"/>
          </p:nvPr>
        </p:nvSpPr>
        <p:spPr>
          <a:xfrm>
            <a:off x="457200" y="498160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Tree>
    <p:extLst>
      <p:ext uri="{BB962C8B-B14F-4D97-AF65-F5344CB8AC3E}">
        <p14:creationId xmlns:p14="http://schemas.microsoft.com/office/powerpoint/2010/main" val="821328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2821877"/>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459155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3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37" name="TextBox 3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8" name="Picture 37"/>
          <p:cNvPicPr>
            <a:picLocks noChangeAspect="1"/>
          </p:cNvPicPr>
          <p:nvPr userDrawn="1"/>
        </p:nvPicPr>
        <p:blipFill>
          <a:blip r:embed="rId2"/>
          <a:stretch>
            <a:fillRect/>
          </a:stretch>
        </p:blipFill>
        <p:spPr>
          <a:xfrm>
            <a:off x="10893035" y="6462161"/>
            <a:ext cx="839972" cy="309081"/>
          </a:xfrm>
          <a:prstGeom prst="rect">
            <a:avLst/>
          </a:prstGeom>
        </p:spPr>
      </p:pic>
      <p:sp>
        <p:nvSpPr>
          <p:cNvPr id="39" name="Text Placeholder 22"/>
          <p:cNvSpPr>
            <a:spLocks noGrp="1"/>
          </p:cNvSpPr>
          <p:nvPr>
            <p:ph type="body" sz="quarter" idx="11" hasCustomPrompt="1"/>
          </p:nvPr>
        </p:nvSpPr>
        <p:spPr>
          <a:xfrm>
            <a:off x="457200"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extLst>
      <p:ext uri="{BB962C8B-B14F-4D97-AF65-F5344CB8AC3E}">
        <p14:creationId xmlns:p14="http://schemas.microsoft.com/office/powerpoint/2010/main" val="2809898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7"/>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1279094"/>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276680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5" y="4373139"/>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7" name="Text Placeholder 22"/>
          <p:cNvSpPr>
            <a:spLocks noGrp="1"/>
          </p:cNvSpPr>
          <p:nvPr>
            <p:ph type="body" sz="quarter" idx="24" hasCustomPrompt="1"/>
          </p:nvPr>
        </p:nvSpPr>
        <p:spPr>
          <a:xfrm>
            <a:off x="3657603"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3</a:t>
            </a:r>
          </a:p>
        </p:txBody>
      </p:sp>
      <p:sp>
        <p:nvSpPr>
          <p:cNvPr id="39"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0" name="TextBox 39"/>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41" name="Picture 40"/>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743227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mn-lt"/>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3608125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sp>
        <p:nvSpPr>
          <p:cNvPr id="4" name="AutoShape 3"/>
          <p:cNvSpPr>
            <a:spLocks noChangeAspect="1" noChangeArrowheads="1" noTextEdit="1"/>
          </p:cNvSpPr>
          <p:nvPr userDrawn="1"/>
        </p:nvSpPr>
        <p:spPr bwMode="auto">
          <a:xfrm>
            <a:off x="6781803" y="510543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5" name="Picture 44"/>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244212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8" cy="6872512"/>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64026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with Black heade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600200"/>
            <a:ext cx="11460480" cy="4572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0"/>
          <p:cNvSpPr>
            <a:spLocks noGrp="1"/>
          </p:cNvSpPr>
          <p:nvPr>
            <p:ph type="body" sz="quarter" idx="11" hasCustomPrompt="1"/>
          </p:nvPr>
        </p:nvSpPr>
        <p:spPr>
          <a:xfrm>
            <a:off x="364068" y="31"/>
            <a:ext cx="8678333" cy="294521"/>
          </a:xfrm>
          <a:prstGeom prst="rect">
            <a:avLst/>
          </a:prstGeom>
          <a:noFill/>
        </p:spPr>
        <p:txBody>
          <a:bodyPr wrap="square" lIns="0" rtlCol="0" anchor="ctr">
            <a:noAutofit/>
          </a:bodyPr>
          <a:lstStyle>
            <a:lvl1pPr>
              <a:defRPr lang="en-US" sz="1600" b="0" i="0" kern="1200" dirty="0" smtClean="0">
                <a:solidFill>
                  <a:schemeClr val="bg1"/>
                </a:solidFill>
                <a:latin typeface="Calibri Light"/>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7" name="Title 6"/>
          <p:cNvSpPr>
            <a:spLocks noGrp="1"/>
          </p:cNvSpPr>
          <p:nvPr>
            <p:ph type="title" hasCustomPrompt="1"/>
          </p:nvPr>
        </p:nvSpPr>
        <p:spPr>
          <a:xfrm>
            <a:off x="364067" y="365127"/>
            <a:ext cx="11463868" cy="937894"/>
          </a:xfrm>
          <a:prstGeom prst="rect">
            <a:avLst/>
          </a:prstGeom>
        </p:spPr>
        <p:txBody>
          <a:bodyPr/>
          <a:lstStyle>
            <a:lvl1pPr>
              <a:defRPr cap="all" baseline="0"/>
            </a:lvl1pPr>
          </a:lstStyle>
          <a:p>
            <a:r>
              <a:rPr lang="en-US"/>
              <a:t>CLICK TO EDIT MASTER TITLE STYLE</a:t>
            </a:r>
          </a:p>
        </p:txBody>
      </p:sp>
      <p:sp>
        <p:nvSpPr>
          <p:cNvPr id="8" name="Text Placeholder 2"/>
          <p:cNvSpPr>
            <a:spLocks noGrp="1"/>
          </p:cNvSpPr>
          <p:nvPr>
            <p:ph type="body" sz="quarter" idx="14" hasCustomPrompt="1"/>
          </p:nvPr>
        </p:nvSpPr>
        <p:spPr>
          <a:xfrm>
            <a:off x="363868" y="990600"/>
            <a:ext cx="11480800" cy="457200"/>
          </a:xfrm>
          <a:prstGeom prst="rect">
            <a:avLst/>
          </a:prstGeom>
        </p:spPr>
        <p:txBody>
          <a:bodyPr/>
          <a:lstStyle>
            <a:lvl1pPr>
              <a:defRPr sz="2000" cap="all" baseline="0"/>
            </a:lvl1pPr>
          </a:lstStyle>
          <a:p>
            <a:pPr lvl="0"/>
            <a:r>
              <a:rPr lang="en-US"/>
              <a:t>CLICK TO EDIT 2ND LINE TEXT STYLES</a:t>
            </a:r>
          </a:p>
        </p:txBody>
      </p:sp>
    </p:spTree>
    <p:extLst>
      <p:ext uri="{BB962C8B-B14F-4D97-AF65-F5344CB8AC3E}">
        <p14:creationId xmlns:p14="http://schemas.microsoft.com/office/powerpoint/2010/main" val="2099646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dirty="0"/>
              <a:t>Second level</a:t>
            </a:r>
          </a:p>
          <a:p>
            <a:pPr lvl="0"/>
            <a:r>
              <a:rPr lang="en-US" dirty="0"/>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dirty="0"/>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dirty="0">
                <a:solidFill>
                  <a:srgbClr val="44546A"/>
                </a:solidFill>
                <a:latin typeface="+mn-lt"/>
                <a:ea typeface="Calibri" charset="0"/>
                <a:cs typeface="Calibri" charset="0"/>
              </a:rPr>
              <a:t>® 2017 Copyright </a:t>
            </a:r>
            <a:r>
              <a:rPr lang="en-US" sz="800" dirty="0" err="1">
                <a:solidFill>
                  <a:srgbClr val="44546A"/>
                </a:solidFill>
                <a:latin typeface="+mn-lt"/>
                <a:ea typeface="Calibri" charset="0"/>
                <a:cs typeface="Calibri" charset="0"/>
              </a:rPr>
              <a:t>Genpact</a:t>
            </a:r>
            <a:r>
              <a:rPr lang="en-US" sz="800" dirty="0">
                <a:solidFill>
                  <a:srgbClr val="44546A"/>
                </a:solidFill>
                <a:latin typeface="+mn-lt"/>
                <a:ea typeface="Calibri" charset="0"/>
                <a:cs typeface="Calibri" charset="0"/>
              </a:rPr>
              <a: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dirty="0"/>
              <a:t>Click to edit title text</a:t>
            </a:r>
          </a:p>
        </p:txBody>
      </p:sp>
    </p:spTree>
    <p:extLst>
      <p:ext uri="{BB962C8B-B14F-4D97-AF65-F5344CB8AC3E}">
        <p14:creationId xmlns:p14="http://schemas.microsoft.com/office/powerpoint/2010/main" val="2326252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68" y="17535"/>
            <a:ext cx="85326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6" y="457200"/>
            <a:ext cx="11711233" cy="104775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45983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974" y="457201"/>
            <a:ext cx="11711233" cy="899093"/>
          </a:xfrm>
          <a:prstGeom prst="rect">
            <a:avLst/>
          </a:prstGeom>
        </p:spPr>
        <p:txBody>
          <a:bodyPr anchor="t">
            <a:normAutofit/>
          </a:bodyPr>
          <a:lstStyle>
            <a:lvl1pPr>
              <a:defRPr>
                <a:solidFill>
                  <a:schemeClr val="tx1">
                    <a:lumMod val="75000"/>
                    <a:lumOff val="25000"/>
                  </a:schemeClr>
                </a:solidFill>
              </a:defRPr>
            </a:lvl1pPr>
          </a:lstStyle>
          <a:p>
            <a:r>
              <a:rPr lang="en-US"/>
              <a:t>Click to edit Master title style</a:t>
            </a:r>
          </a:p>
        </p:txBody>
      </p:sp>
      <p:sp>
        <p:nvSpPr>
          <p:cNvPr id="4" name="Text Placeholder 3"/>
          <p:cNvSpPr>
            <a:spLocks noGrp="1"/>
          </p:cNvSpPr>
          <p:nvPr>
            <p:ph type="body" sz="quarter" idx="10"/>
          </p:nvPr>
        </p:nvSpPr>
        <p:spPr>
          <a:xfrm>
            <a:off x="304800" y="1356304"/>
            <a:ext cx="11582400" cy="1794337"/>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144000" y="6666600"/>
            <a:ext cx="2743200" cy="123111"/>
          </a:xfrm>
          <a:prstGeom prst="rect">
            <a:avLst/>
          </a:prstGeom>
        </p:spPr>
        <p:txBody>
          <a:bodyPr vert="horz" lIns="0" tIns="0" rIns="0" bIns="0" rtlCol="0" anchor="ctr">
            <a:spAutoFit/>
          </a:bodyPr>
          <a:lstStyle>
            <a:lvl1pPr algn="r">
              <a:defRPr sz="800">
                <a:solidFill>
                  <a:schemeClr val="bg2"/>
                </a:solidFill>
              </a:defRPr>
            </a:lvl1pPr>
          </a:lstStyle>
          <a:p>
            <a:fld id="{60D7C37A-91E5-4EC1-873D-1490BCD6C393}" type="slidenum">
              <a:rPr lang="en-US" smtClean="0">
                <a:solidFill>
                  <a:srgbClr val="1AA2DC"/>
                </a:solidFill>
              </a:rPr>
              <a:pPr/>
              <a:t>‹#›</a:t>
            </a:fld>
            <a:endParaRPr lang="en-US">
              <a:solidFill>
                <a:srgbClr val="1AA2DC"/>
              </a:solidFill>
            </a:endParaRPr>
          </a:p>
        </p:txBody>
      </p:sp>
      <p:sp>
        <p:nvSpPr>
          <p:cNvPr id="6" name="Text Placeholder 10"/>
          <p:cNvSpPr>
            <a:spLocks noGrp="1"/>
          </p:cNvSpPr>
          <p:nvPr>
            <p:ph type="body" sz="quarter" idx="11"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277678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4" name="Picture 3" descr="159753778_BW_96ppi.jpg"/>
          <p:cNvPicPr>
            <a:picLocks noChangeAspect="1"/>
          </p:cNvPicPr>
          <p:nvPr userDrawn="1"/>
        </p:nvPicPr>
        <p:blipFill>
          <a:blip r:embed="rId2">
            <a:lum bright="-2000"/>
          </a:blip>
          <a:srcRect b="23704"/>
          <a:stretch>
            <a:fillRect/>
          </a:stretch>
        </p:blipFill>
        <p:spPr>
          <a:xfrm>
            <a:off x="0" y="-2260"/>
            <a:ext cx="12192000" cy="4966636"/>
          </a:xfrm>
          <a:prstGeom prst="rect">
            <a:avLst/>
          </a:prstGeom>
        </p:spPr>
      </p:pic>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sp>
        <p:nvSpPr>
          <p:cNvPr id="14" name="Rectangle 13"/>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1" y="3441700"/>
            <a:ext cx="8441267"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34128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1"/>
            <a:ext cx="12192000" cy="480060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50993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1"/>
            <a:ext cx="12192000" cy="474345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91481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59"/>
            <a:ext cx="12192000" cy="481203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692681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0"/>
            <a:ext cx="12192000" cy="483489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788166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10" b="12674"/>
          <a:stretch/>
        </p:blipFill>
        <p:spPr>
          <a:xfrm>
            <a:off x="1" y="-22860"/>
            <a:ext cx="12192000" cy="478917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5455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1"/>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dirty="0">
              <a:solidFill>
                <a:prstClr val="white"/>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prstClr val="white"/>
                </a:solidFill>
                <a:latin typeface="+mn-lt"/>
                <a:ea typeface="Georgia" charset="0"/>
                <a:cs typeface="Georgia" charset="0"/>
              </a:rPr>
              <a:t>® 2017 Copyright </a:t>
            </a:r>
            <a:r>
              <a:rPr lang="en-US" sz="800" dirty="0" err="1">
                <a:solidFill>
                  <a:prstClr val="white"/>
                </a:solidFill>
                <a:latin typeface="+mn-lt"/>
                <a:ea typeface="Georgia" charset="0"/>
                <a:cs typeface="Georgia" charset="0"/>
              </a:rPr>
              <a:t>Genpact</a:t>
            </a:r>
            <a:r>
              <a:rPr lang="en-US" sz="800" dirty="0">
                <a:solidFill>
                  <a:prstClr val="white"/>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a:t>
            </a:r>
          </a:p>
          <a:p>
            <a:r>
              <a:rPr lang="en-US" sz="4800" dirty="0">
                <a:solidFill>
                  <a:schemeClr val="bg1"/>
                </a:solidFill>
              </a:rPr>
              <a:t>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2755596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60"/>
            <a:ext cx="12192000" cy="480060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291061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59"/>
            <a:ext cx="12192000" cy="477774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67283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064"/>
            <a:ext cx="12192000" cy="476607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6850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0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1"/>
            <a:ext cx="12192000" cy="470262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49282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384" y="11"/>
            <a:ext cx="12216383" cy="4700495"/>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882990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8287"/>
            <a:ext cx="12192000" cy="484632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82480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5">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36800" y="-22860"/>
            <a:ext cx="2552701" cy="4800600"/>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l="35842" t="22571" r="43854" b="11263"/>
          <a:stretch/>
        </p:blipFill>
        <p:spPr>
          <a:xfrm>
            <a:off x="4864106" y="-11430"/>
            <a:ext cx="2475511" cy="4834890"/>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27903" y="11"/>
            <a:ext cx="2766340" cy="4699363"/>
          </a:xfrm>
          <a:prstGeom prst="rect">
            <a:avLst/>
          </a:prstGeom>
        </p:spPr>
      </p:pic>
      <p:pic>
        <p:nvPicPr>
          <p:cNvPr id="16" name="Picture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 y="-18287"/>
            <a:ext cx="2387599" cy="4846320"/>
          </a:xfrm>
          <a:prstGeom prst="rect">
            <a:avLst/>
          </a:prstGeom>
        </p:spPr>
      </p:pic>
      <p:pic>
        <p:nvPicPr>
          <p:cNvPr id="19" name="Picture 1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753606" y="-1"/>
            <a:ext cx="2438401" cy="475488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7"/>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8"/>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77644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56293"/>
            <a:ext cx="11582400" cy="17358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9" name="Title 1"/>
          <p:cNvSpPr>
            <a:spLocks noGrp="1"/>
          </p:cNvSpPr>
          <p:nvPr>
            <p:ph type="title"/>
          </p:nvPr>
        </p:nvSpPr>
        <p:spPr>
          <a:xfrm>
            <a:off x="175974" y="401957"/>
            <a:ext cx="11711233" cy="954336"/>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40857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7412" y="3847505"/>
            <a:ext cx="11417181" cy="1362075"/>
          </a:xfrm>
          <a:prstGeom prst="rect">
            <a:avLst/>
          </a:prstGeom>
        </p:spPr>
        <p:txBody>
          <a:bodyPr lIns="0" tIns="45720" rIns="45720" bIns="45720" anchor="t"/>
          <a:lstStyle>
            <a:lvl1pPr algn="l">
              <a:defRPr sz="3600" b="0" cap="all">
                <a:solidFill>
                  <a:schemeClr val="bg2"/>
                </a:solidFill>
                <a:latin typeface="+mj-lt"/>
              </a:defRPr>
            </a:lvl1pPr>
          </a:lstStyle>
          <a:p>
            <a:r>
              <a:rPr lang="en-US"/>
              <a:t>Click to edit Master title style</a:t>
            </a:r>
          </a:p>
        </p:txBody>
      </p:sp>
      <p:sp>
        <p:nvSpPr>
          <p:cNvPr id="3" name="Text Placeholder 2"/>
          <p:cNvSpPr>
            <a:spLocks noGrp="1"/>
          </p:cNvSpPr>
          <p:nvPr>
            <p:ph type="body" idx="1"/>
          </p:nvPr>
        </p:nvSpPr>
        <p:spPr>
          <a:xfrm>
            <a:off x="387412" y="3308087"/>
            <a:ext cx="11417181" cy="461665"/>
          </a:xfrm>
          <a:prstGeom prst="rect">
            <a:avLst/>
          </a:prstGeom>
        </p:spPr>
        <p:txBody>
          <a:bodyPr tIns="45720" rIns="45720" bIns="45720" anchor="b"/>
          <a:lstStyle>
            <a:lvl1pPr marL="0" indent="0">
              <a:buNone/>
              <a:defRPr sz="2400">
                <a:solidFill>
                  <a:schemeClr val="tx1">
                    <a:lumMod val="75000"/>
                    <a:lumOff val="25000"/>
                  </a:schemeClr>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Text Placeholder 10"/>
          <p:cNvSpPr>
            <a:spLocks noGrp="1"/>
          </p:cNvSpPr>
          <p:nvPr>
            <p:ph type="body" sz="quarter" idx="11" hasCustomPrompt="1"/>
          </p:nvPr>
        </p:nvSpPr>
        <p:spPr>
          <a:xfrm>
            <a:off x="204968" y="17533"/>
            <a:ext cx="84564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482405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0480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27888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69900"/>
            <a:ext cx="11711233" cy="5207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29378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0"/>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1503546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799" y="1356304"/>
            <a:ext cx="5608320" cy="375487"/>
          </a:xfrm>
          <a:prstGeom prst="rect">
            <a:avLst/>
          </a:prstGeom>
          <a:noFill/>
          <a:ln w="9525">
            <a:noFill/>
            <a:miter lim="800000"/>
            <a:headEnd/>
            <a:tailEnd/>
          </a:ln>
          <a:effectLst/>
        </p:spPr>
        <p:txBody>
          <a:bodyPr vert="horz" wrap="square" lIns="91440" tIns="18288" rIns="18288" bIns="18288" numCol="1" rtlCol="0" anchor="b" anchorCtr="0" compatLnSpc="1">
            <a:prstTxWarp prst="textNoShape">
              <a:avLst/>
            </a:prstTxWarp>
            <a:spAutoFit/>
          </a:bodyPr>
          <a:lstStyle>
            <a:lvl1pPr>
              <a:defRPr lang="en-US" sz="2200" smtClean="0">
                <a:solidFill>
                  <a:schemeClr val="bg2"/>
                </a:solidFill>
                <a:latin typeface="+mj-lt"/>
              </a:defRPr>
            </a:lvl1pPr>
          </a:lstStyle>
          <a:p>
            <a:pPr marL="0" lvl="0" indent="0">
              <a:spcBef>
                <a:spcPts val="400"/>
              </a:spcBef>
            </a:pPr>
            <a:r>
              <a:rPr lang="en-US"/>
              <a:t>Click to edit Master text styles</a:t>
            </a:r>
          </a:p>
        </p:txBody>
      </p:sp>
      <p:sp>
        <p:nvSpPr>
          <p:cNvPr id="5" name="Text Placeholder 4"/>
          <p:cNvSpPr>
            <a:spLocks noGrp="1"/>
          </p:cNvSpPr>
          <p:nvPr>
            <p:ph type="body" sz="quarter" idx="3"/>
          </p:nvPr>
        </p:nvSpPr>
        <p:spPr>
          <a:xfrm>
            <a:off x="6278879" y="1356304"/>
            <a:ext cx="5608320" cy="375487"/>
          </a:xfrm>
          <a:prstGeom prst="rect">
            <a:avLst/>
          </a:prstGeom>
          <a:noFill/>
          <a:ln w="9525">
            <a:noFill/>
            <a:miter lim="800000"/>
            <a:headEnd/>
            <a:tailEnd/>
          </a:ln>
          <a:effectLst/>
        </p:spPr>
        <p:txBody>
          <a:bodyPr vert="horz" wrap="square" lIns="91440" tIns="18288" rIns="18288" bIns="18288" numCol="1" anchor="b" anchorCtr="0" compatLnSpc="1">
            <a:prstTxWarp prst="textNoShape">
              <a:avLst/>
            </a:prstTxWarp>
            <a:spAutoFit/>
          </a:bodyPr>
          <a:lstStyle>
            <a:lvl1pPr marL="0" indent="0">
              <a:buNone/>
              <a:defRPr lang="en-US" sz="2200" dirty="0" smtClean="0">
                <a:solidFill>
                  <a:schemeClr val="bg2"/>
                </a:solidFill>
                <a:latin typeface="+mj-lt"/>
                <a:ea typeface="+mn-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400"/>
              </a:spcBef>
              <a:spcAft>
                <a:spcPts val="400"/>
              </a:spcAft>
              <a:buClr>
                <a:schemeClr val="accent5">
                  <a:lumMod val="50000"/>
                </a:schemeClr>
              </a:buClr>
              <a:buFont typeface="Webdings" pitchFamily="18" charset="2"/>
              <a:buNone/>
            </a:pPr>
            <a:r>
              <a:rPr lang="en-US"/>
              <a:t>Click to edit Master text styles</a:t>
            </a:r>
          </a:p>
        </p:txBody>
      </p:sp>
      <p:sp>
        <p:nvSpPr>
          <p:cNvPr id="7" name="Slide Number Placeholder 6"/>
          <p:cNvSpPr>
            <a:spLocks noGrp="1"/>
          </p:cNvSpPr>
          <p:nvPr>
            <p:ph type="sldNum" sz="quarter" idx="10"/>
          </p:nvPr>
        </p:nvSpPr>
        <p:spPr>
          <a:xfrm>
            <a:off x="9144000" y="6666600"/>
            <a:ext cx="2743200" cy="123111"/>
          </a:xfrm>
          <a:prstGeom prst="rect">
            <a:avLst/>
          </a:prstGeom>
        </p:spPr>
        <p:txBody>
          <a:bodyPr/>
          <a:lstStyle>
            <a:lvl1pPr>
              <a:defRPr/>
            </a:lvl1pPr>
          </a:lstStyle>
          <a:p>
            <a:fld id="{83255CA8-44C3-4DC8-9820-DE998EF472CC}" type="slidenum">
              <a:rPr lang="en-US">
                <a:solidFill>
                  <a:prstClr val="black"/>
                </a:solidFill>
              </a:rPr>
              <a:pPr/>
              <a:t>‹#›</a:t>
            </a:fld>
            <a:endParaRPr lang="en-US">
              <a:solidFill>
                <a:prstClr val="black"/>
              </a:solidFill>
            </a:endParaRPr>
          </a:p>
        </p:txBody>
      </p:sp>
      <p:sp>
        <p:nvSpPr>
          <p:cNvPr id="4" name="Text Placeholder 3"/>
          <p:cNvSpPr>
            <a:spLocks noGrp="1"/>
          </p:cNvSpPr>
          <p:nvPr>
            <p:ph type="body" sz="quarter" idx="11"/>
          </p:nvPr>
        </p:nvSpPr>
        <p:spPr>
          <a:xfrm>
            <a:off x="30479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2"/>
          </p:nvPr>
        </p:nvSpPr>
        <p:spPr>
          <a:xfrm>
            <a:off x="627887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57201"/>
            <a:ext cx="11711233" cy="899093"/>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203010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0299" y="987424"/>
            <a:ext cx="4850676" cy="1069976"/>
          </a:xfrm>
          <a:prstGeom prst="rect">
            <a:avLst/>
          </a:prstGeom>
        </p:spPr>
        <p:txBody>
          <a:bodyPr anchor="b">
            <a:normAutofit/>
          </a:bodyPr>
          <a:lstStyle>
            <a:lvl1pPr>
              <a:defRPr sz="2800">
                <a:solidFill>
                  <a:schemeClr val="bg2"/>
                </a:solidFill>
              </a:defRPr>
            </a:lvl1pPr>
          </a:lstStyle>
          <a:p>
            <a:r>
              <a:rPr lang="en-US"/>
              <a:t>Click to edit Master title style</a:t>
            </a:r>
          </a:p>
        </p:txBody>
      </p:sp>
      <p:sp>
        <p:nvSpPr>
          <p:cNvPr id="3" name="Content Placeholder 2"/>
          <p:cNvSpPr>
            <a:spLocks noGrp="1"/>
          </p:cNvSpPr>
          <p:nvPr>
            <p:ph idx="1"/>
          </p:nvPr>
        </p:nvSpPr>
        <p:spPr>
          <a:xfrm>
            <a:off x="5183717" y="987426"/>
            <a:ext cx="6703483" cy="2188291"/>
          </a:xfrm>
          <a:prstGeom prst="rect">
            <a:avLst/>
          </a:prstGeom>
        </p:spPr>
        <p:txBody>
          <a:bodyPr/>
          <a:lstStyle>
            <a:lvl1pPr>
              <a:defRPr sz="2800">
                <a:solidFill>
                  <a:schemeClr val="bg2"/>
                </a:solidFill>
              </a:defRPr>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0299" y="2057400"/>
            <a:ext cx="4850676" cy="33855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4772961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4" y="469900"/>
            <a:ext cx="11711233" cy="9779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57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0" y="457201"/>
            <a:ext cx="11709400" cy="883921"/>
          </a:xfrm>
          <a:prstGeom prst="rect">
            <a:avLst/>
          </a:prstGeom>
        </p:spPr>
        <p:txBody>
          <a:bodyPr anchor="t">
            <a:normAutofit/>
          </a:bodyPr>
          <a:lstStyle>
            <a:lvl1pPr>
              <a:defRPr sz="2400">
                <a:solidFill>
                  <a:schemeClr val="bg2"/>
                </a:solidFill>
              </a:defRPr>
            </a:lvl1pPr>
          </a:lstStyle>
          <a:p>
            <a:r>
              <a:rPr lang="en-US"/>
              <a:t>Click to edit Master title style</a:t>
            </a:r>
          </a:p>
        </p:txBody>
      </p:sp>
      <p:sp>
        <p:nvSpPr>
          <p:cNvPr id="3" name="Vertical Text Placeholder 2"/>
          <p:cNvSpPr>
            <a:spLocks noGrp="1"/>
          </p:cNvSpPr>
          <p:nvPr>
            <p:ph type="body" orient="vert" idx="1"/>
          </p:nvPr>
        </p:nvSpPr>
        <p:spPr>
          <a:xfrm>
            <a:off x="10059017" y="1356292"/>
            <a:ext cx="1828193" cy="50826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68" y="17533"/>
            <a:ext cx="84818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675496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0" y="365127"/>
            <a:ext cx="11582400" cy="937894"/>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62522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1" y="17535"/>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3957924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40030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146907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40082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9502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9" y="0"/>
            <a:ext cx="5210123" cy="6872508"/>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
        <p:nvSpPr>
          <p:cNvPr id="7" name="Text Placeholder 6"/>
          <p:cNvSpPr>
            <a:spLocks noGrp="1"/>
          </p:cNvSpPr>
          <p:nvPr>
            <p:ph type="body" sz="quarter" idx="12" hasCustomPrompt="1"/>
          </p:nvPr>
        </p:nvSpPr>
        <p:spPr>
          <a:xfrm>
            <a:off x="474119"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dirty="0"/>
              <a:t>Divider slide options</a:t>
            </a:r>
          </a:p>
          <a:p>
            <a:pPr lvl="0"/>
            <a:r>
              <a:rPr lang="en-US" dirty="0"/>
              <a:t>Lorem ipsum dolor</a:t>
            </a:r>
            <a:endParaRPr lang="en-IN" dirty="0"/>
          </a:p>
        </p:txBody>
      </p:sp>
    </p:spTree>
    <p:extLst>
      <p:ext uri="{BB962C8B-B14F-4D97-AF65-F5344CB8AC3E}">
        <p14:creationId xmlns:p14="http://schemas.microsoft.com/office/powerpoint/2010/main" val="1665724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1591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4855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63305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19157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2345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10956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6145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pPr lvl="1"/>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a:t>
            </a:r>
          </a:p>
          <a:p>
            <a:pPr lvl="2"/>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r>
              <a:rPr lang="en-US" dirty="0"/>
              <a:t> </a:t>
            </a:r>
            <a:r>
              <a:rPr lang="en-US" dirty="0" err="1"/>
              <a:t>aut</a:t>
            </a:r>
            <a:r>
              <a:rPr lang="en-US" dirty="0"/>
              <a:t> </a:t>
            </a:r>
            <a:r>
              <a:rPr lang="en-US" dirty="0" err="1"/>
              <a:t>odit</a:t>
            </a:r>
            <a:r>
              <a:rPr lang="en-US" dirty="0"/>
              <a:t> </a:t>
            </a:r>
            <a:r>
              <a:rPr lang="en-US" dirty="0" err="1"/>
              <a:t>aut</a:t>
            </a:r>
            <a:r>
              <a:rPr lang="en-US" dirty="0"/>
              <a:t> fugit, </a:t>
            </a:r>
            <a:r>
              <a:rPr lang="en-US" dirty="0" err="1"/>
              <a:t>sed</a:t>
            </a:r>
            <a:r>
              <a:rPr lang="en-US" dirty="0"/>
              <a:t> </a:t>
            </a:r>
            <a:r>
              <a:rPr lang="en-US" dirty="0" err="1"/>
              <a:t>quia</a:t>
            </a:r>
            <a:r>
              <a:rPr lang="en-US" dirty="0"/>
              <a:t> </a:t>
            </a:r>
            <a:r>
              <a:rPr lang="en-US" dirty="0" err="1"/>
              <a:t>consequuntur</a:t>
            </a:r>
            <a:r>
              <a:rPr lang="en-US" dirty="0"/>
              <a:t> </a:t>
            </a:r>
            <a:r>
              <a:rPr lang="en-US" dirty="0" err="1"/>
              <a:t>magni</a:t>
            </a:r>
            <a:r>
              <a:rPr lang="en-US" dirty="0"/>
              <a:t> </a:t>
            </a:r>
            <a:r>
              <a:rPr lang="en-US" dirty="0" err="1"/>
              <a:t>dolores</a:t>
            </a:r>
            <a:r>
              <a:rPr lang="en-US" dirty="0"/>
              <a:t> </a:t>
            </a:r>
            <a:r>
              <a:rPr lang="en-US" dirty="0" err="1"/>
              <a:t>eos</a:t>
            </a:r>
            <a:endParaRPr lang="en-US" dirty="0"/>
          </a:p>
          <a:p>
            <a:pPr lvl="0"/>
            <a:r>
              <a:rPr lang="en-US" dirty="0"/>
              <a:t>Qui </a:t>
            </a: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 </a:t>
            </a: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 </a:t>
            </a:r>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r>
              <a:rPr lang="en-US" dirty="0" err="1"/>
              <a:t>incidunt</a:t>
            </a:r>
            <a:r>
              <a:rPr lang="en-US" dirty="0"/>
              <a:t> </a:t>
            </a:r>
            <a:r>
              <a:rPr lang="en-US" dirty="0" err="1"/>
              <a:t>ut</a:t>
            </a:r>
            <a:r>
              <a:rPr lang="en-US" dirty="0"/>
              <a:t> </a:t>
            </a:r>
            <a:r>
              <a:rPr lang="en-US" dirty="0" err="1"/>
              <a:t>labore</a:t>
            </a:r>
            <a:r>
              <a:rPr lang="en-US" dirty="0"/>
              <a:t> et </a:t>
            </a:r>
            <a:r>
              <a:rPr lang="en-US" dirty="0" err="1"/>
              <a:t>dolore</a:t>
            </a:r>
            <a:r>
              <a:rPr lang="en-US" dirty="0"/>
              <a:t> </a:t>
            </a:r>
            <a:r>
              <a:rPr lang="en-US" dirty="0" err="1"/>
              <a:t>magnam</a:t>
            </a:r>
            <a:r>
              <a:rPr lang="en-US" dirty="0"/>
              <a:t> </a:t>
            </a:r>
            <a:r>
              <a:rPr lang="en-US" dirty="0" err="1"/>
              <a:t>aliquam</a:t>
            </a:r>
            <a:r>
              <a:rPr lang="en-US" dirty="0"/>
              <a:t> </a:t>
            </a:r>
            <a:r>
              <a:rPr lang="en-US" dirty="0" err="1"/>
              <a:t>quaerat</a:t>
            </a:r>
            <a:r>
              <a:rPr lang="en-US" dirty="0"/>
              <a:t> </a:t>
            </a:r>
            <a:r>
              <a:rPr lang="en-US" dirty="0" err="1"/>
              <a:t>voluptatem</a:t>
            </a:r>
            <a:r>
              <a:rPr lang="en-US" dirty="0"/>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15:guide id="2" pos="288" userDrawn="1">
          <p15:clr>
            <a:srgbClr val="FBAE40"/>
          </p15:clr>
        </p15:guide>
        <p15:guide id="3" pos="7392" userDrawn="1">
          <p15:clr>
            <a:srgbClr val="FBAE40"/>
          </p15:clr>
        </p15:guide>
        <p15:guide id="5" orient="horz" pos="288" userDrawn="1">
          <p15:clr>
            <a:srgbClr val="FBAE40"/>
          </p15:clr>
        </p15:guide>
        <p15:guide id="6" orient="horz" pos="4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9" name="Text Placeholder 22"/>
          <p:cNvSpPr>
            <a:spLocks noGrp="1"/>
          </p:cNvSpPr>
          <p:nvPr>
            <p:ph type="body" sz="quarter" idx="15" hasCustomPrompt="1"/>
          </p:nvPr>
        </p:nvSpPr>
        <p:spPr>
          <a:xfrm>
            <a:off x="6170407"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0" name="Text Placeholder 22"/>
          <p:cNvSpPr>
            <a:spLocks noGrp="1"/>
          </p:cNvSpPr>
          <p:nvPr>
            <p:ph type="body" sz="quarter" idx="16" hasCustomPrompt="1"/>
          </p:nvPr>
        </p:nvSpPr>
        <p:spPr>
          <a:xfrm>
            <a:off x="6170407"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83555994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20" r:id="rId5"/>
    <p:sldLayoutId id="2147483684" r:id="rId6"/>
    <p:sldLayoutId id="2147483685" r:id="rId7"/>
    <p:sldLayoutId id="2147483661" r:id="rId8"/>
    <p:sldLayoutId id="2147483686" r:id="rId9"/>
    <p:sldLayoutId id="2147483726" r:id="rId10"/>
    <p:sldLayoutId id="2147483687" r:id="rId11"/>
    <p:sldLayoutId id="2147483668" r:id="rId12"/>
    <p:sldLayoutId id="2147483727" r:id="rId13"/>
    <p:sldLayoutId id="2147483662" r:id="rId14"/>
    <p:sldLayoutId id="2147483667" r:id="rId15"/>
    <p:sldLayoutId id="2147483702" r:id="rId16"/>
    <p:sldLayoutId id="2147483704" r:id="rId17"/>
    <p:sldLayoutId id="2147483705" r:id="rId18"/>
    <p:sldLayoutId id="2147483670" r:id="rId19"/>
    <p:sldLayoutId id="2147483708" r:id="rId20"/>
    <p:sldLayoutId id="2147483711" r:id="rId21"/>
    <p:sldLayoutId id="2147483774" r:id="rId22"/>
    <p:sldLayoutId id="2147483775" r:id="rId23"/>
    <p:sldLayoutId id="2147483776" r:id="rId24"/>
    <p:sldLayoutId id="2147483777" r:id="rId25"/>
    <p:sldLayoutId id="2147483764" r:id="rId26"/>
    <p:sldLayoutId id="2147483765" r:id="rId27"/>
    <p:sldLayoutId id="2147483763" r:id="rId28"/>
    <p:sldLayoutId id="2147483766" r:id="rId29"/>
    <p:sldLayoutId id="2147483768" r:id="rId30"/>
    <p:sldLayoutId id="2147483769" r:id="rId31"/>
    <p:sldLayoutId id="2147483767" r:id="rId32"/>
    <p:sldLayoutId id="2147483770" r:id="rId33"/>
    <p:sldLayoutId id="2147483771" r:id="rId34"/>
    <p:sldLayoutId id="2147483772" r:id="rId35"/>
    <p:sldLayoutId id="2147483773" r:id="rId36"/>
    <p:sldLayoutId id="2147483665" r:id="rId37"/>
    <p:sldLayoutId id="2147483713" r:id="rId38"/>
    <p:sldLayoutId id="2147483712" r:id="rId39"/>
    <p:sldLayoutId id="2147483778" r:id="rId40"/>
    <p:sldLayoutId id="2147483864" r:id="rId41"/>
    <p:sldLayoutId id="2147483865" r:id="rId42"/>
    <p:sldLayoutId id="2147483867"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1" r:id="rId57"/>
    <p:sldLayoutId id="2147483853" r:id="rId58"/>
    <p:sldLayoutId id="2147483854" r:id="rId59"/>
    <p:sldLayoutId id="2147483855" r:id="rId60"/>
    <p:sldLayoutId id="2147483856" r:id="rId61"/>
    <p:sldLayoutId id="2147483858" r:id="rId62"/>
    <p:sldLayoutId id="2147483860" r:id="rId63"/>
    <p:sldLayoutId id="2147483863" r:id="rId64"/>
    <p:sldLayoutId id="2147484121" r:id="rId6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413507670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hyperlink" Target="https://genpactonline.sharepoint.com/sites/OnePAL_New/Shared%20Documents/OnePAL%20-%20Documents%20(New)/ITMS-TEM-10%20FMEA.xlsb?web=0"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s://ge.ent.box.com/folder/102649545110"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pp.powerbi.com/groups/c675e9c8-23b6-4187-b0ca-8c01082e2969/reports/ac3ba929-bee7-4f6e-add2-3c65823be174/ReportSection92d88dc03d737287c300"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hyperlink" Target="https://genpactonline.sharepoint.com/sites/LeanDigitalTransformation/Communication%20Templates%202020/Forms/AllItems.aspx?viewid=f6cca4bf%2Dcec9%2D4ac5%2Db3a8%2D12d08752d330"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genpactonline.sharepoint.com/sites/CMITS_IDEA_BOX/SitePages/BBHome.aspx" TargetMode="External"/><Relationship Id="rId2" Type="http://schemas.openxmlformats.org/officeDocument/2006/relationships/hyperlink" Target="https://genpactonline.sharepoint.com/sites/CMITS_IDEA_BOX/SitePages/IdeaHome.aspx" TargetMode="External"/><Relationship Id="rId1" Type="http://schemas.openxmlformats.org/officeDocument/2006/relationships/slideLayout" Target="../slideLayouts/slideLayout12.xml"/><Relationship Id="rId4" Type="http://schemas.openxmlformats.org/officeDocument/2006/relationships/hyperlink" Target="https://genpactonline.sharepoint.com/sites/CMITS_IDEA_BOX/SitePages/LessonHome.aspx?level1=Lessons%20Lear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18.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11.xml"/><Relationship Id="rId11" Type="http://schemas.openxmlformats.org/officeDocument/2006/relationships/slide" Target="slide19.xml"/><Relationship Id="rId5" Type="http://schemas.openxmlformats.org/officeDocument/2006/relationships/slide" Target="slide10.xml"/><Relationship Id="rId10" Type="http://schemas.openxmlformats.org/officeDocument/2006/relationships/slide" Target="slide17.xml"/><Relationship Id="rId4" Type="http://schemas.openxmlformats.org/officeDocument/2006/relationships/slide" Target="slide13.xml"/><Relationship Id="rId9" Type="http://schemas.openxmlformats.org/officeDocument/2006/relationships/slide" Target="slide16.xml"/></Relationships>
</file>

<file path=ppt/slides/_rels/slide44.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9.xml"/><Relationship Id="rId2" Type="http://schemas.openxmlformats.org/officeDocument/2006/relationships/slide" Target="slide10.xml"/><Relationship Id="rId1" Type="http://schemas.openxmlformats.org/officeDocument/2006/relationships/slideLayout" Target="../slideLayouts/slideLayout8.xml"/><Relationship Id="rId6" Type="http://schemas.openxmlformats.org/officeDocument/2006/relationships/slide" Target="slide28.xml"/><Relationship Id="rId5" Type="http://schemas.openxmlformats.org/officeDocument/2006/relationships/slide" Target="slide25.xml"/><Relationship Id="rId4" Type="http://schemas.openxmlformats.org/officeDocument/2006/relationships/slide" Target="slide24.xml"/></Relationships>
</file>

<file path=ppt/slides/_rels/slide4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0.xml"/><Relationship Id="rId7" Type="http://schemas.openxmlformats.org/officeDocument/2006/relationships/slide" Target="slide45.xml"/><Relationship Id="rId2" Type="http://schemas.openxmlformats.org/officeDocument/2006/relationships/slide" Target="slide39.xml"/><Relationship Id="rId1" Type="http://schemas.openxmlformats.org/officeDocument/2006/relationships/slideLayout" Target="../slideLayouts/slideLayout8.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 Id="rId9" Type="http://schemas.openxmlformats.org/officeDocument/2006/relationships/slide" Target="slide48.xml"/></Relationships>
</file>

<file path=ppt/slides/_rels/slide47.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9.emf"/><Relationship Id="rId5" Type="http://schemas.openxmlformats.org/officeDocument/2006/relationships/package" Target="../embeddings/Microsoft_Excel_Worksheet1.xlsx"/><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82233" y="2597150"/>
            <a:ext cx="8171567" cy="1447800"/>
          </a:xfrm>
        </p:spPr>
        <p:txBody>
          <a:bodyPr/>
          <a:lstStyle/>
          <a:p>
            <a:r>
              <a:rPr lang="en-US" sz="4800" dirty="0"/>
              <a:t>&lt;&lt;Project Name&gt;&gt;</a:t>
            </a:r>
          </a:p>
          <a:p>
            <a:endParaRPr lang="en-US" sz="4800" dirty="0"/>
          </a:p>
        </p:txBody>
      </p:sp>
      <p:sp>
        <p:nvSpPr>
          <p:cNvPr id="3" name="Text Placeholder 3">
            <a:extLst>
              <a:ext uri="{FF2B5EF4-FFF2-40B4-BE49-F238E27FC236}">
                <a16:creationId xmlns:a16="http://schemas.microsoft.com/office/drawing/2014/main" id="{ADE39377-E211-4FD3-B8A1-DCEE65867F2A}"/>
              </a:ext>
            </a:extLst>
          </p:cNvPr>
          <p:cNvSpPr txBox="1">
            <a:spLocks/>
          </p:cNvSpPr>
          <p:nvPr/>
        </p:nvSpPr>
        <p:spPr>
          <a:xfrm>
            <a:off x="3182233" y="3810000"/>
            <a:ext cx="8171567" cy="2133600"/>
          </a:xfrm>
          <a:prstGeom prst="rect">
            <a:avLst/>
          </a:prstGeom>
        </p:spPr>
        <p:txBody>
          <a:bodyPr/>
          <a:lstStyle>
            <a:lvl1pPr marL="0">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marL="4572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9144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3716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1828800">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t>&lt;&lt;ProGear ID&gt;&gt;</a:t>
            </a:r>
          </a:p>
          <a:p>
            <a:r>
              <a:rPr lang="en-US" sz="2000" dirty="0"/>
              <a:t>&lt;&lt;Project Owner Name&gt;&gt;</a:t>
            </a:r>
          </a:p>
          <a:p>
            <a:r>
              <a:rPr lang="en-US" sz="2000" dirty="0"/>
              <a:t>&lt;&lt;BB Name&gt;&gt;</a:t>
            </a:r>
          </a:p>
          <a:p>
            <a:endParaRPr lang="en-US" sz="2000" dirty="0"/>
          </a:p>
        </p:txBody>
      </p:sp>
      <p:sp>
        <p:nvSpPr>
          <p:cNvPr id="5" name="Text Placeholder 3">
            <a:extLst>
              <a:ext uri="{FF2B5EF4-FFF2-40B4-BE49-F238E27FC236}">
                <a16:creationId xmlns:a16="http://schemas.microsoft.com/office/drawing/2014/main" id="{6CA20FBE-CBF6-481D-893E-DCF822DB6DE1}"/>
              </a:ext>
            </a:extLst>
          </p:cNvPr>
          <p:cNvSpPr txBox="1">
            <a:spLocks/>
          </p:cNvSpPr>
          <p:nvPr/>
        </p:nvSpPr>
        <p:spPr>
          <a:xfrm>
            <a:off x="3182232" y="1600200"/>
            <a:ext cx="8171567" cy="824948"/>
          </a:xfrm>
          <a:prstGeom prst="rect">
            <a:avLst/>
          </a:prstGeom>
        </p:spPr>
        <p:txBody>
          <a:bodyPr/>
          <a:lstStyle>
            <a:lvl1pPr marL="0">
              <a:defRPr sz="2000" baseline="0">
                <a:solidFill>
                  <a:schemeClr val="accent6"/>
                </a:solidFill>
                <a:latin typeface="+mj-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800" kern="0" dirty="0"/>
              <a:t>BPMS</a:t>
            </a:r>
          </a:p>
        </p:txBody>
      </p:sp>
    </p:spTree>
    <p:extLst>
      <p:ext uri="{BB962C8B-B14F-4D97-AF65-F5344CB8AC3E}">
        <p14:creationId xmlns:p14="http://schemas.microsoft.com/office/powerpoint/2010/main" val="318724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98269" y="5566057"/>
            <a:ext cx="2465327" cy="461665"/>
          </a:xfrm>
          <a:prstGeom prst="rect">
            <a:avLst/>
          </a:prstGeom>
        </p:spPr>
        <p:txBody>
          <a:bodyPr wrap="square">
            <a:spAutoFit/>
          </a:bodyPr>
          <a:lstStyle/>
          <a:p>
            <a:r>
              <a:rPr lang="en-US" sz="2400" dirty="0">
                <a:solidFill>
                  <a:srgbClr val="000000"/>
                </a:solidFill>
                <a:hlinkClick r:id="rId2"/>
              </a:rPr>
              <a:t>FMEA Template</a:t>
            </a:r>
            <a:endParaRPr lang="en-US" sz="2400" dirty="0">
              <a:solidFill>
                <a:srgbClr val="000000"/>
              </a:solidFill>
            </a:endParaRPr>
          </a:p>
        </p:txBody>
      </p:sp>
      <p:sp>
        <p:nvSpPr>
          <p:cNvPr id="12" name="TextBox 11"/>
          <p:cNvSpPr txBox="1"/>
          <p:nvPr/>
        </p:nvSpPr>
        <p:spPr>
          <a:xfrm>
            <a:off x="424543" y="260645"/>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rPr>
              <a:t>FMEA – 	</a:t>
            </a:r>
          </a:p>
        </p:txBody>
      </p:sp>
      <p:sp>
        <p:nvSpPr>
          <p:cNvPr id="13" name="Rectangle 12"/>
          <p:cNvSpPr/>
          <p:nvPr/>
        </p:nvSpPr>
        <p:spPr>
          <a:xfrm>
            <a:off x="457200" y="980893"/>
            <a:ext cx="10896600" cy="669487"/>
          </a:xfrm>
          <a:prstGeom prst="rect">
            <a:avLst/>
          </a:prstGeom>
          <a:solidFill>
            <a:srgbClr val="073262"/>
          </a:solidFill>
        </p:spPr>
        <p:style>
          <a:lnRef idx="3">
            <a:schemeClr val="lt1"/>
          </a:lnRef>
          <a:fillRef idx="1">
            <a:schemeClr val="accent2"/>
          </a:fillRef>
          <a:effectRef idx="1">
            <a:schemeClr val="accent2"/>
          </a:effectRef>
          <a:fontRef idx="minor">
            <a:schemeClr val="lt1"/>
          </a:fontRef>
        </p:style>
        <p:txBody>
          <a:bodyPr rtlCol="0" anchor="t"/>
          <a:lstStyle/>
          <a:p>
            <a:r>
              <a:rPr lang="en-US" sz="1200" dirty="0"/>
              <a:t>A FMEA (Failure Mode Effects Analysis) is a tool that helps us anticipate what might go wrong with a product or process as well as identify the possible causes and probabilities of failures. It utilizes RPN (Risk Priority number) which is a product of severity, occurrence &amp; detection to prioritize the failure modes with highest risks. FMEA helps in assessing risks and identification of possible risk mitigations.</a:t>
            </a:r>
          </a:p>
          <a:p>
            <a:endParaRPr lang="en-US" sz="1200" dirty="0"/>
          </a:p>
        </p:txBody>
      </p:sp>
      <p:sp>
        <p:nvSpPr>
          <p:cNvPr id="2" name="TextBox 1"/>
          <p:cNvSpPr txBox="1"/>
          <p:nvPr/>
        </p:nvSpPr>
        <p:spPr>
          <a:xfrm>
            <a:off x="424542" y="6141290"/>
            <a:ext cx="5671457" cy="261610"/>
          </a:xfrm>
          <a:prstGeom prst="rect">
            <a:avLst/>
          </a:prstGeom>
          <a:noFill/>
        </p:spPr>
        <p:txBody>
          <a:bodyPr wrap="square" rtlCol="0">
            <a:spAutoFit/>
          </a:bodyPr>
          <a:lstStyle/>
          <a:p>
            <a:r>
              <a:rPr lang="en-US" sz="1100" dirty="0">
                <a:solidFill>
                  <a:srgbClr val="FF0000"/>
                </a:solidFill>
              </a:rPr>
              <a:t>Note: Process level FMEA should be created for all LOB / Towers</a:t>
            </a:r>
          </a:p>
        </p:txBody>
      </p:sp>
      <p:sp>
        <p:nvSpPr>
          <p:cNvPr id="10" name="TextBox 9"/>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graphicFrame>
        <p:nvGraphicFramePr>
          <p:cNvPr id="4" name="Table 3">
            <a:extLst>
              <a:ext uri="{FF2B5EF4-FFF2-40B4-BE49-F238E27FC236}">
                <a16:creationId xmlns:a16="http://schemas.microsoft.com/office/drawing/2014/main" id="{2780CFF1-727F-4AA0-8FD1-1F22E55191CB}"/>
              </a:ext>
            </a:extLst>
          </p:cNvPr>
          <p:cNvGraphicFramePr>
            <a:graphicFrameLocks noGrp="1"/>
          </p:cNvGraphicFramePr>
          <p:nvPr>
            <p:extLst>
              <p:ext uri="{D42A27DB-BD31-4B8C-83A1-F6EECF244321}">
                <p14:modId xmlns:p14="http://schemas.microsoft.com/office/powerpoint/2010/main" val="2737530579"/>
              </p:ext>
            </p:extLst>
          </p:nvPr>
        </p:nvGraphicFramePr>
        <p:xfrm>
          <a:off x="457200" y="1947617"/>
          <a:ext cx="10896601" cy="2338097"/>
        </p:xfrm>
        <a:graphic>
          <a:graphicData uri="http://schemas.openxmlformats.org/drawingml/2006/table">
            <a:tbl>
              <a:tblPr/>
              <a:tblGrid>
                <a:gridCol w="494204">
                  <a:extLst>
                    <a:ext uri="{9D8B030D-6E8A-4147-A177-3AD203B41FA5}">
                      <a16:colId xmlns:a16="http://schemas.microsoft.com/office/drawing/2014/main" val="3887271351"/>
                    </a:ext>
                  </a:extLst>
                </a:gridCol>
                <a:gridCol w="867871">
                  <a:extLst>
                    <a:ext uri="{9D8B030D-6E8A-4147-A177-3AD203B41FA5}">
                      <a16:colId xmlns:a16="http://schemas.microsoft.com/office/drawing/2014/main" val="1498182498"/>
                    </a:ext>
                  </a:extLst>
                </a:gridCol>
                <a:gridCol w="1820118">
                  <a:extLst>
                    <a:ext uri="{9D8B030D-6E8A-4147-A177-3AD203B41FA5}">
                      <a16:colId xmlns:a16="http://schemas.microsoft.com/office/drawing/2014/main" val="3922243956"/>
                    </a:ext>
                  </a:extLst>
                </a:gridCol>
                <a:gridCol w="1566989">
                  <a:extLst>
                    <a:ext uri="{9D8B030D-6E8A-4147-A177-3AD203B41FA5}">
                      <a16:colId xmlns:a16="http://schemas.microsoft.com/office/drawing/2014/main" val="2961050960"/>
                    </a:ext>
                  </a:extLst>
                </a:gridCol>
                <a:gridCol w="1566989">
                  <a:extLst>
                    <a:ext uri="{9D8B030D-6E8A-4147-A177-3AD203B41FA5}">
                      <a16:colId xmlns:a16="http://schemas.microsoft.com/office/drawing/2014/main" val="160492452"/>
                    </a:ext>
                  </a:extLst>
                </a:gridCol>
                <a:gridCol w="1566989">
                  <a:extLst>
                    <a:ext uri="{9D8B030D-6E8A-4147-A177-3AD203B41FA5}">
                      <a16:colId xmlns:a16="http://schemas.microsoft.com/office/drawing/2014/main" val="2433192283"/>
                    </a:ext>
                  </a:extLst>
                </a:gridCol>
                <a:gridCol w="1566989">
                  <a:extLst>
                    <a:ext uri="{9D8B030D-6E8A-4147-A177-3AD203B41FA5}">
                      <a16:colId xmlns:a16="http://schemas.microsoft.com/office/drawing/2014/main" val="2311748461"/>
                    </a:ext>
                  </a:extLst>
                </a:gridCol>
                <a:gridCol w="361613">
                  <a:extLst>
                    <a:ext uri="{9D8B030D-6E8A-4147-A177-3AD203B41FA5}">
                      <a16:colId xmlns:a16="http://schemas.microsoft.com/office/drawing/2014/main" val="1440773007"/>
                    </a:ext>
                  </a:extLst>
                </a:gridCol>
                <a:gridCol w="361613">
                  <a:extLst>
                    <a:ext uri="{9D8B030D-6E8A-4147-A177-3AD203B41FA5}">
                      <a16:colId xmlns:a16="http://schemas.microsoft.com/office/drawing/2014/main" val="2909998407"/>
                    </a:ext>
                  </a:extLst>
                </a:gridCol>
                <a:gridCol w="361613">
                  <a:extLst>
                    <a:ext uri="{9D8B030D-6E8A-4147-A177-3AD203B41FA5}">
                      <a16:colId xmlns:a16="http://schemas.microsoft.com/office/drawing/2014/main" val="1418924538"/>
                    </a:ext>
                  </a:extLst>
                </a:gridCol>
                <a:gridCol w="361613">
                  <a:extLst>
                    <a:ext uri="{9D8B030D-6E8A-4147-A177-3AD203B41FA5}">
                      <a16:colId xmlns:a16="http://schemas.microsoft.com/office/drawing/2014/main" val="45275685"/>
                    </a:ext>
                  </a:extLst>
                </a:gridCol>
              </a:tblGrid>
              <a:tr h="767732">
                <a:tc>
                  <a:txBody>
                    <a:bodyPr/>
                    <a:lstStyle/>
                    <a:p>
                      <a:pPr algn="ctr" fontAlgn="ctr"/>
                      <a:r>
                        <a:rPr lang="en-US" sz="900" b="1" i="0" u="none" strike="noStrike">
                          <a:solidFill>
                            <a:srgbClr val="FFFFFF"/>
                          </a:solidFill>
                          <a:effectLst/>
                          <a:latin typeface="Arial" panose="020B0604020202020204" pitchFamily="34" charset="0"/>
                        </a:rPr>
                        <a:t>S.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Track Name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Item / Process Step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Potential Failure Mode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Potential Effect(s) of Failure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Root Cause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Current Control</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0" i="0" u="none" strike="noStrike">
                          <a:effectLst/>
                          <a:latin typeface="Arial" panose="020B0604020202020204" pitchFamily="34" charset="0"/>
                        </a:rPr>
                        <a:t>Severity</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Occurrence</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Detection</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RPN</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332275956"/>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518093953"/>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940896712"/>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303447439"/>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170207896"/>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137465201"/>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733155603"/>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4187155"/>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86025640"/>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3326028"/>
                  </a:ext>
                </a:extLst>
              </a:tr>
            </a:tbl>
          </a:graphicData>
        </a:graphic>
      </p:graphicFrame>
    </p:spTree>
    <p:extLst>
      <p:ext uri="{BB962C8B-B14F-4D97-AF65-F5344CB8AC3E}">
        <p14:creationId xmlns:p14="http://schemas.microsoft.com/office/powerpoint/2010/main" val="352594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6401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7" name="Text Placeholder 1"/>
          <p:cNvSpPr>
            <a:spLocks noGrp="1"/>
          </p:cNvSpPr>
          <p:nvPr>
            <p:ph type="body" sz="quarter" idx="11"/>
          </p:nvPr>
        </p:nvSpPr>
        <p:spPr>
          <a:xfrm>
            <a:off x="460744" y="471715"/>
            <a:ext cx="11045456" cy="533400"/>
          </a:xfrm>
        </p:spPr>
        <p:txBody>
          <a:bodyPr/>
          <a:lstStyle/>
          <a:p>
            <a:r>
              <a:rPr lang="en-US" dirty="0"/>
              <a:t>Risk Management- GPROMPT</a:t>
            </a:r>
          </a:p>
        </p:txBody>
      </p:sp>
      <p:sp>
        <p:nvSpPr>
          <p:cNvPr id="8" name="Text Placeholder 2"/>
          <p:cNvSpPr txBox="1">
            <a:spLocks/>
          </p:cNvSpPr>
          <p:nvPr/>
        </p:nvSpPr>
        <p:spPr>
          <a:xfrm>
            <a:off x="609600" y="6019800"/>
            <a:ext cx="9753600"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i="1" kern="0" dirty="0"/>
              <a:t>Please paste a screenshot of the GPROMPT risks specific to your projects, in this slide</a:t>
            </a:r>
          </a:p>
        </p:txBody>
      </p:sp>
      <p:sp>
        <p:nvSpPr>
          <p:cNvPr id="2" name="Rectangle 1">
            <a:extLst>
              <a:ext uri="{FF2B5EF4-FFF2-40B4-BE49-F238E27FC236}">
                <a16:creationId xmlns:a16="http://schemas.microsoft.com/office/drawing/2014/main" id="{0C7BEC15-0E6A-4C08-AA12-B7C0935291ED}"/>
              </a:ext>
            </a:extLst>
          </p:cNvPr>
          <p:cNvSpPr/>
          <p:nvPr/>
        </p:nvSpPr>
        <p:spPr>
          <a:xfrm>
            <a:off x="630702" y="5270837"/>
            <a:ext cx="5925020" cy="369332"/>
          </a:xfrm>
          <a:prstGeom prst="rect">
            <a:avLst/>
          </a:prstGeom>
        </p:spPr>
        <p:txBody>
          <a:bodyPr wrap="none">
            <a:spAutoFit/>
          </a:bodyPr>
          <a:lstStyle/>
          <a:p>
            <a:r>
              <a:rPr lang="en-US" dirty="0"/>
              <a:t>Please visit below link to update your risks information</a:t>
            </a:r>
          </a:p>
        </p:txBody>
      </p:sp>
      <p:pic>
        <p:nvPicPr>
          <p:cNvPr id="3074" name="Picture 4">
            <a:extLst>
              <a:ext uri="{FF2B5EF4-FFF2-40B4-BE49-F238E27FC236}">
                <a16:creationId xmlns:a16="http://schemas.microsoft.com/office/drawing/2014/main" id="{D6F4E167-DCFF-4A38-83A2-5C9B7C1A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1005115"/>
            <a:ext cx="9372600" cy="434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88F7089-4C85-42F6-8722-DD07999724F9}"/>
              </a:ext>
            </a:extLst>
          </p:cNvPr>
          <p:cNvSpPr/>
          <p:nvPr/>
        </p:nvSpPr>
        <p:spPr>
          <a:xfrm>
            <a:off x="6588547" y="4038600"/>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TextBox 9">
            <a:extLst>
              <a:ext uri="{FF2B5EF4-FFF2-40B4-BE49-F238E27FC236}">
                <a16:creationId xmlns:a16="http://schemas.microsoft.com/office/drawing/2014/main" id="{062234FC-9453-47F2-A607-A4225D1F2DF5}"/>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465273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extLst>
              <p:ext uri="{D42A27DB-BD31-4B8C-83A1-F6EECF244321}">
                <p14:modId xmlns:p14="http://schemas.microsoft.com/office/powerpoint/2010/main" val="2393852368"/>
              </p:ext>
            </p:extLst>
          </p:nvPr>
        </p:nvGraphicFramePr>
        <p:xfrm>
          <a:off x="460744" y="1104900"/>
          <a:ext cx="11201399" cy="220726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838200">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317500">
                <a:tc>
                  <a:txBody>
                    <a:bodyPr/>
                    <a:lstStyle/>
                    <a:p>
                      <a:pPr marL="0" indent="0" algn="ctr" defTabSz="857250" eaLnBrk="0" hangingPunct="0">
                        <a:spcBef>
                          <a:spcPct val="50000"/>
                        </a:spcBef>
                        <a:buFont typeface="+mj-lt"/>
                        <a:buNone/>
                        <a:defRPr/>
                      </a:pPr>
                      <a:r>
                        <a:rPr lang="en-US" sz="1100" kern="0" dirty="0">
                          <a:solidFill>
                            <a:schemeClr val="dk1"/>
                          </a:solidFill>
                          <a:latin typeface="+mn-lt"/>
                          <a:ea typeface="+mn-ea"/>
                          <a:cs typeface="+mn-cs"/>
                        </a:rPr>
                        <a:t>Timesheet Adherence</a:t>
                      </a:r>
                      <a:endParaRPr lang="en-US" sz="1100" kern="0" dirty="0">
                        <a:solidFill>
                          <a:srgbClr val="1D1D1B"/>
                        </a:solidFill>
                        <a:latin typeface="+mn-lt"/>
                        <a:ea typeface="+mn-ea"/>
                        <a:cs typeface="+mn-cs"/>
                      </a:endParaRPr>
                    </a:p>
                  </a:txBody>
                  <a:tcPr marL="0" marR="0" marT="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100" u="none" strike="noStrike" dirty="0">
                          <a:solidFill>
                            <a:schemeClr val="dk1"/>
                          </a:solidFill>
                          <a:effectLst/>
                          <a:latin typeface="+mn-lt"/>
                          <a:ea typeface="+mn-ea"/>
                          <a:cs typeface="+mn-cs"/>
                        </a:rPr>
                        <a:t> Continuous Data</a:t>
                      </a:r>
                      <a:endParaRPr lang="en-US" sz="1100" b="0" i="0" u="none" strike="noStrike" dirty="0">
                        <a:solidFill>
                          <a:srgbClr val="000000"/>
                        </a:solidFill>
                        <a:effectLst/>
                        <a:latin typeface="+mn-lt"/>
                        <a:ea typeface="+mn-ea"/>
                        <a:cs typeface="+mn-cs"/>
                      </a:endParaRPr>
                    </a:p>
                    <a:p>
                      <a:pPr algn="l" fontAlgn="b"/>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en-US" sz="1100" u="none" strike="noStrike" baseline="0" dirty="0">
                          <a:solidFill>
                            <a:schemeClr val="dk1"/>
                          </a:solidFill>
                          <a:effectLst/>
                          <a:latin typeface="+mn-lt"/>
                          <a:ea typeface="+mn-ea"/>
                          <a:cs typeface="+mn-cs"/>
                        </a:rPr>
                        <a:t>(No. of Timesheets submitted within due time in a period/ Total Timesheets due to be submitted in a period)*100</a:t>
                      </a:r>
                      <a:endParaRPr lang="en-US" sz="1100" b="0" i="0" u="none" strike="noStrike" baseline="0" dirty="0">
                        <a:solidFill>
                          <a:srgbClr val="000000"/>
                        </a:solidFill>
                        <a:effectLst/>
                        <a:latin typeface="+mn-lt"/>
                        <a:ea typeface="+mn-ea"/>
                        <a:cs typeface="+mn-cs"/>
                      </a:endParaRPr>
                    </a:p>
                  </a:txBody>
                  <a:tcPr marL="0" marR="0" marT="0" marB="0" anchor="b"/>
                </a:tc>
                <a:tc>
                  <a:txBody>
                    <a:bodyPr/>
                    <a:lstStyle/>
                    <a:p>
                      <a:pPr algn="l" fontAlgn="b"/>
                      <a:r>
                        <a:rPr lang="en-US" sz="1100" u="none" strike="noStrike" dirty="0">
                          <a:solidFill>
                            <a:schemeClr val="dk1"/>
                          </a:solidFill>
                          <a:effectLst/>
                          <a:latin typeface="+mn-lt"/>
                          <a:ea typeface="+mn-ea"/>
                          <a:cs typeface="+mn-cs"/>
                        </a:rPr>
                        <a:t> 100%</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solidFill>
                            <a:schemeClr val="dk1"/>
                          </a:solidFill>
                          <a:effectLst/>
                          <a:latin typeface="+mn-lt"/>
                          <a:ea typeface="+mn-ea"/>
                          <a:cs typeface="+mn-cs"/>
                        </a:rPr>
                        <a:t>Extract from Customer Time tracking system </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solidFill>
                            <a:schemeClr val="dk1"/>
                          </a:solidFill>
                          <a:effectLst/>
                          <a:latin typeface="+mn-lt"/>
                          <a:ea typeface="+mn-ea"/>
                          <a:cs typeface="+mn-cs"/>
                        </a:rPr>
                        <a:t>GPM / LPM Name</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3303199"/>
                  </a:ext>
                </a:extLst>
              </a:tr>
              <a:tr h="317500">
                <a:tc>
                  <a:txBody>
                    <a:bodyPr/>
                    <a:lstStyle/>
                    <a:p>
                      <a:pPr marL="0" indent="0" algn="ctr" defTabSz="857250" eaLnBrk="0" hangingPunct="0">
                        <a:spcBef>
                          <a:spcPct val="50000"/>
                        </a:spcBef>
                        <a:buFont typeface="+mj-lt"/>
                        <a:buNone/>
                        <a:defRPr/>
                      </a:pPr>
                      <a:r>
                        <a:rPr lang="en-US" sz="1200" kern="0" dirty="0">
                          <a:latin typeface="+mj-lt"/>
                        </a:rPr>
                        <a:t>Resource fulfilment</a:t>
                      </a:r>
                      <a:endParaRPr lang="en-US" sz="1200" kern="0" dirty="0">
                        <a:solidFill>
                          <a:srgbClr val="1D1D1B"/>
                        </a:solidFill>
                        <a:latin typeface="+mj-lt"/>
                      </a:endParaRPr>
                    </a:p>
                  </a:txBody>
                  <a:tcPr marL="0" marR="0" marT="0" marB="0" anchor="ctr"/>
                </a:tc>
                <a:tc>
                  <a:txBody>
                    <a:bodyPr/>
                    <a:lstStyle/>
                    <a:p>
                      <a:pPr algn="l" fontAlgn="b"/>
                      <a:r>
                        <a:rPr lang="en-US" sz="1200" u="none" strike="noStrike" dirty="0">
                          <a:effectLst/>
                          <a:latin typeface="+mj-lt"/>
                        </a:rPr>
                        <a:t> Continuous Data</a:t>
                      </a:r>
                      <a:endParaRPr lang="en-US" sz="1200" b="0" i="0" u="none" strike="noStrike" dirty="0">
                        <a:solidFill>
                          <a:srgbClr val="000000"/>
                        </a:solidFill>
                        <a:effectLst/>
                        <a:latin typeface="+mj-lt"/>
                      </a:endParaRPr>
                    </a:p>
                  </a:txBody>
                  <a:tcPr marL="0" marR="0" marT="0" marB="0" anchor="ctr"/>
                </a:tc>
                <a:tc>
                  <a:txBody>
                    <a:bodyPr/>
                    <a:lstStyle/>
                    <a:p>
                      <a:pPr algn="l" rtl="0" fontAlgn="ctr"/>
                      <a:r>
                        <a:rPr lang="en-US" sz="1200" u="none" strike="noStrike" baseline="0" dirty="0">
                          <a:effectLst/>
                          <a:latin typeface="+mj-lt"/>
                        </a:rPr>
                        <a:t>(Total No. of Resources Available/Total No. of Resources Planned)*100</a:t>
                      </a:r>
                      <a:endParaRPr lang="en-US" sz="1200" b="0" i="0" u="none" strike="noStrike" baseline="0" dirty="0">
                        <a:solidFill>
                          <a:srgbClr val="000000"/>
                        </a:solidFill>
                        <a:effectLst/>
                        <a:latin typeface="+mj-lt"/>
                        <a:ea typeface="+mn-ea"/>
                        <a:cs typeface="+mn-cs"/>
                      </a:endParaRPr>
                    </a:p>
                  </a:txBody>
                  <a:tcPr marL="0" marR="0" marT="0" marB="0" anchor="ctr"/>
                </a:tc>
                <a:tc>
                  <a:txBody>
                    <a:bodyPr/>
                    <a:lstStyle/>
                    <a:p>
                      <a:pPr algn="ctr" fontAlgn="b"/>
                      <a:r>
                        <a:rPr lang="en-US" sz="1200" u="none" strike="noStrike" dirty="0">
                          <a:effectLst/>
                          <a:latin typeface="+mj-lt"/>
                        </a:rPr>
                        <a:t> 100%</a:t>
                      </a:r>
                      <a:endParaRPr lang="en-US" sz="1200" b="0" i="0" u="none" strike="noStrike" dirty="0">
                        <a:solidFill>
                          <a:srgbClr val="000000"/>
                        </a:solidFill>
                        <a:effectLst/>
                        <a:latin typeface="+mj-lt"/>
                      </a:endParaRPr>
                    </a:p>
                  </a:txBody>
                  <a:tcPr marL="0" marR="0" marT="0" marB="0" anchor="ctr"/>
                </a:tc>
                <a:tc>
                  <a:txBody>
                    <a:bodyPr/>
                    <a:lstStyle/>
                    <a:p>
                      <a:pPr algn="ctr" fontAlgn="b"/>
                      <a:r>
                        <a:rPr lang="en-US" sz="1200" u="none" strike="noStrike" dirty="0">
                          <a:effectLst/>
                          <a:latin typeface="+mj-lt"/>
                        </a:rPr>
                        <a:t> Extract from Pinnacle</a:t>
                      </a:r>
                      <a:endParaRPr lang="en-US" sz="1200" b="0" i="0" u="none" strike="noStrike" dirty="0">
                        <a:solidFill>
                          <a:srgbClr val="000000"/>
                        </a:solidFill>
                        <a:effectLst/>
                        <a:latin typeface="+mj-lt"/>
                      </a:endParaRPr>
                    </a:p>
                  </a:txBody>
                  <a:tcPr marL="0" marR="0" marT="0" marB="0" anchor="ctr"/>
                </a:tc>
                <a:tc>
                  <a:txBody>
                    <a:bodyPr/>
                    <a:lstStyle/>
                    <a:p>
                      <a:pPr algn="ctr" fontAlgn="b"/>
                      <a:r>
                        <a:rPr lang="en-US" sz="1200" u="none" strike="noStrike" dirty="0">
                          <a:effectLst/>
                          <a:latin typeface="+mj-lt"/>
                        </a:rPr>
                        <a:t>GPM / LPM Name</a:t>
                      </a:r>
                      <a:endParaRPr lang="en-US" sz="1200" b="0" i="0" u="none" strike="noStrike" dirty="0">
                        <a:solidFill>
                          <a:srgbClr val="000000"/>
                        </a:solidFill>
                        <a:effectLst/>
                        <a:latin typeface="+mj-lt"/>
                      </a:endParaRPr>
                    </a:p>
                  </a:txBody>
                  <a:tcPr marL="0" marR="0" marT="0" marB="0" anchor="ctr"/>
                </a:tc>
                <a:extLst>
                  <a:ext uri="{0D108BD9-81ED-4DB2-BD59-A6C34878D82A}">
                    <a16:rowId xmlns:a16="http://schemas.microsoft.com/office/drawing/2014/main" val="3283688196"/>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6497841"/>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spTree>
    <p:extLst>
      <p:ext uri="{BB962C8B-B14F-4D97-AF65-F5344CB8AC3E}">
        <p14:creationId xmlns:p14="http://schemas.microsoft.com/office/powerpoint/2010/main" val="278403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10512056" cy="533400"/>
          </a:xfrm>
        </p:spPr>
        <p:txBody>
          <a:bodyPr/>
          <a:lstStyle/>
          <a:p>
            <a:r>
              <a:rPr lang="en-US" dirty="0"/>
              <a:t>Baselining- PPBR (PHI dashboard) – Org Level</a:t>
            </a:r>
          </a:p>
        </p:txBody>
      </p:sp>
      <p:sp>
        <p:nvSpPr>
          <p:cNvPr id="3" name="Text Placeholder 2"/>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5" name="TextBox 4"/>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sp>
        <p:nvSpPr>
          <p:cNvPr id="9" name="TextBox 8">
            <a:extLst>
              <a:ext uri="{FF2B5EF4-FFF2-40B4-BE49-F238E27FC236}">
                <a16:creationId xmlns:a16="http://schemas.microsoft.com/office/drawing/2014/main" id="{11460D80-4D5F-4237-8A2A-4396D798F1BF}"/>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pic>
        <p:nvPicPr>
          <p:cNvPr id="7" name="Picture 6">
            <a:extLst>
              <a:ext uri="{FF2B5EF4-FFF2-40B4-BE49-F238E27FC236}">
                <a16:creationId xmlns:a16="http://schemas.microsoft.com/office/drawing/2014/main" id="{0499A7D9-65D6-42B8-904D-0B90AB4F07FF}"/>
              </a:ext>
            </a:extLst>
          </p:cNvPr>
          <p:cNvPicPr>
            <a:picLocks noChangeAspect="1"/>
          </p:cNvPicPr>
          <p:nvPr/>
        </p:nvPicPr>
        <p:blipFill rotWithShape="1">
          <a:blip r:embed="rId3"/>
          <a:srcRect l="28913" t="23532" r="2500" b="35361"/>
          <a:stretch/>
        </p:blipFill>
        <p:spPr>
          <a:xfrm>
            <a:off x="460743" y="983568"/>
            <a:ext cx="10178241" cy="3429724"/>
          </a:xfrm>
          <a:prstGeom prst="rect">
            <a:avLst/>
          </a:prstGeom>
        </p:spPr>
      </p:pic>
    </p:spTree>
    <p:extLst>
      <p:ext uri="{BB962C8B-B14F-4D97-AF65-F5344CB8AC3E}">
        <p14:creationId xmlns:p14="http://schemas.microsoft.com/office/powerpoint/2010/main" val="224046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1"/>
          </p:nvPr>
        </p:nvSpPr>
        <p:spPr/>
        <p:txBody>
          <a:bodyPr/>
          <a:lstStyle/>
          <a:p>
            <a:r>
              <a:rPr lang="en-US" dirty="0"/>
              <a:t>FTE Estimation</a:t>
            </a:r>
          </a:p>
        </p:txBody>
      </p:sp>
      <p:sp>
        <p:nvSpPr>
          <p:cNvPr id="3" name="Rectangle 2">
            <a:extLst>
              <a:ext uri="{FF2B5EF4-FFF2-40B4-BE49-F238E27FC236}">
                <a16:creationId xmlns:a16="http://schemas.microsoft.com/office/drawing/2014/main" id="{D8D344D3-2990-443D-9EF9-A7826AC4BDB8}"/>
              </a:ext>
            </a:extLst>
          </p:cNvPr>
          <p:cNvSpPr/>
          <p:nvPr/>
        </p:nvSpPr>
        <p:spPr>
          <a:xfrm>
            <a:off x="990600" y="1943104"/>
            <a:ext cx="3733800" cy="99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SOW / Contract/ WO snapshot showing FTE requirement</a:t>
            </a:r>
          </a:p>
        </p:txBody>
      </p:sp>
      <p:sp>
        <p:nvSpPr>
          <p:cNvPr id="10" name="TextBox 9">
            <a:extLst>
              <a:ext uri="{FF2B5EF4-FFF2-40B4-BE49-F238E27FC236}">
                <a16:creationId xmlns:a16="http://schemas.microsoft.com/office/drawing/2014/main" id="{6087E1A1-9D63-4B5D-BE5C-1BF566CD5C43}"/>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281889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3</a:t>
            </a:r>
            <a:br>
              <a:rPr lang="en-US" sz="3200" dirty="0"/>
            </a:br>
            <a:r>
              <a:rPr lang="en-US" sz="3200" dirty="0"/>
              <a:t>Finalize ( Input, Process and Output) Metrics</a:t>
            </a:r>
          </a:p>
        </p:txBody>
      </p:sp>
    </p:spTree>
    <p:extLst>
      <p:ext uri="{BB962C8B-B14F-4D97-AF65-F5344CB8AC3E}">
        <p14:creationId xmlns:p14="http://schemas.microsoft.com/office/powerpoint/2010/main" val="114785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05317" y="307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  Finalizing Metrics (Input, Process &amp; Output)</a:t>
            </a:r>
          </a:p>
        </p:txBody>
      </p:sp>
      <p:sp>
        <p:nvSpPr>
          <p:cNvPr id="6" name="Title 1"/>
          <p:cNvSpPr txBox="1">
            <a:spLocks/>
          </p:cNvSpPr>
          <p:nvPr/>
        </p:nvSpPr>
        <p:spPr bwMode="auto">
          <a:xfrm>
            <a:off x="533400" y="445466"/>
            <a:ext cx="12048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400" dirty="0">
                <a:solidFill>
                  <a:schemeClr val="tx1">
                    <a:lumMod val="75000"/>
                  </a:schemeClr>
                </a:solidFill>
                <a:latin typeface="Georgia" panose="02040502050405020303" pitchFamily="18" charset="0"/>
                <a:ea typeface="+mn-ea"/>
              </a:rPr>
              <a:t>Metric Matrix</a:t>
            </a:r>
            <a:endParaRPr lang="en-IN" sz="2400" dirty="0">
              <a:solidFill>
                <a:schemeClr val="tx1">
                  <a:lumMod val="75000"/>
                </a:schemeClr>
              </a:solidFill>
              <a:latin typeface="Georgia" panose="02040502050405020303" pitchFamily="18" charset="0"/>
              <a:ea typeface="+mn-ea"/>
            </a:endParaRPr>
          </a:p>
        </p:txBody>
      </p:sp>
      <p:sp>
        <p:nvSpPr>
          <p:cNvPr id="7" name="TextBox 6"/>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3: Finalize (input / process / output) Metrics</a:t>
            </a:r>
          </a:p>
        </p:txBody>
      </p:sp>
      <p:graphicFrame>
        <p:nvGraphicFramePr>
          <p:cNvPr id="8" name="Table 7">
            <a:extLst>
              <a:ext uri="{FF2B5EF4-FFF2-40B4-BE49-F238E27FC236}">
                <a16:creationId xmlns:a16="http://schemas.microsoft.com/office/drawing/2014/main" id="{5E7FF71A-DA45-4D05-90E0-938BADD932FC}"/>
              </a:ext>
            </a:extLst>
          </p:cNvPr>
          <p:cNvGraphicFramePr>
            <a:graphicFrameLocks noGrp="1"/>
          </p:cNvGraphicFramePr>
          <p:nvPr>
            <p:extLst>
              <p:ext uri="{D42A27DB-BD31-4B8C-83A1-F6EECF244321}">
                <p14:modId xmlns:p14="http://schemas.microsoft.com/office/powerpoint/2010/main" val="3088472335"/>
              </p:ext>
            </p:extLst>
          </p:nvPr>
        </p:nvGraphicFramePr>
        <p:xfrm>
          <a:off x="533400" y="1083860"/>
          <a:ext cx="11105065" cy="2329383"/>
        </p:xfrm>
        <a:graphic>
          <a:graphicData uri="http://schemas.openxmlformats.org/drawingml/2006/table">
            <a:tbl>
              <a:tblPr firstRow="1" bandRow="1">
                <a:tableStyleId>{9DCAF9ED-07DC-4A11-8D7F-57B35C25682E}</a:tableStyleId>
              </a:tblPr>
              <a:tblGrid>
                <a:gridCol w="367871">
                  <a:extLst>
                    <a:ext uri="{9D8B030D-6E8A-4147-A177-3AD203B41FA5}">
                      <a16:colId xmlns:a16="http://schemas.microsoft.com/office/drawing/2014/main" val="20000"/>
                    </a:ext>
                  </a:extLst>
                </a:gridCol>
                <a:gridCol w="2017520">
                  <a:extLst>
                    <a:ext uri="{9D8B030D-6E8A-4147-A177-3AD203B41FA5}">
                      <a16:colId xmlns:a16="http://schemas.microsoft.com/office/drawing/2014/main" val="20001"/>
                    </a:ext>
                  </a:extLst>
                </a:gridCol>
                <a:gridCol w="1802296">
                  <a:extLst>
                    <a:ext uri="{9D8B030D-6E8A-4147-A177-3AD203B41FA5}">
                      <a16:colId xmlns:a16="http://schemas.microsoft.com/office/drawing/2014/main" val="20002"/>
                    </a:ext>
                  </a:extLst>
                </a:gridCol>
                <a:gridCol w="1679713">
                  <a:extLst>
                    <a:ext uri="{9D8B030D-6E8A-4147-A177-3AD203B41FA5}">
                      <a16:colId xmlns:a16="http://schemas.microsoft.com/office/drawing/2014/main" val="20003"/>
                    </a:ext>
                  </a:extLst>
                </a:gridCol>
                <a:gridCol w="1610436">
                  <a:extLst>
                    <a:ext uri="{9D8B030D-6E8A-4147-A177-3AD203B41FA5}">
                      <a16:colId xmlns:a16="http://schemas.microsoft.com/office/drawing/2014/main" val="20004"/>
                    </a:ext>
                  </a:extLst>
                </a:gridCol>
                <a:gridCol w="1547721">
                  <a:extLst>
                    <a:ext uri="{9D8B030D-6E8A-4147-A177-3AD203B41FA5}">
                      <a16:colId xmlns:a16="http://schemas.microsoft.com/office/drawing/2014/main" val="20005"/>
                    </a:ext>
                  </a:extLst>
                </a:gridCol>
                <a:gridCol w="886493">
                  <a:extLst>
                    <a:ext uri="{9D8B030D-6E8A-4147-A177-3AD203B41FA5}">
                      <a16:colId xmlns:a16="http://schemas.microsoft.com/office/drawing/2014/main" val="20006"/>
                    </a:ext>
                  </a:extLst>
                </a:gridCol>
                <a:gridCol w="1193015">
                  <a:extLst>
                    <a:ext uri="{9D8B030D-6E8A-4147-A177-3AD203B41FA5}">
                      <a16:colId xmlns:a16="http://schemas.microsoft.com/office/drawing/2014/main" val="20007"/>
                    </a:ext>
                  </a:extLst>
                </a:gridCol>
              </a:tblGrid>
              <a:tr h="525962">
                <a:tc>
                  <a:txBody>
                    <a:bodyPr/>
                    <a:lstStyle/>
                    <a:p>
                      <a:pPr algn="ctr" rtl="0" fontAlgn="ctr"/>
                      <a:r>
                        <a:rPr lang="en-US" sz="1000" u="none" strike="noStrike">
                          <a:effectLst/>
                        </a:rPr>
                        <a:t>No</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950" u="none" strike="noStrike">
                          <a:effectLst/>
                        </a:rPr>
                        <a:t>Metric Name</a:t>
                      </a:r>
                      <a:endParaRPr lang="en-US" sz="950" b="1" i="0" u="none" strike="noStrike">
                        <a:solidFill>
                          <a:srgbClr val="FFFFFF"/>
                        </a:solidFill>
                        <a:effectLst/>
                        <a:latin typeface="Arial"/>
                      </a:endParaRPr>
                    </a:p>
                  </a:txBody>
                  <a:tcPr marL="3112" marR="3112" marT="2334" marB="0" anchor="ctr"/>
                </a:tc>
                <a:tc>
                  <a:txBody>
                    <a:bodyPr/>
                    <a:lstStyle/>
                    <a:p>
                      <a:pPr algn="ctr" rtl="0" fontAlgn="ctr"/>
                      <a:r>
                        <a:rPr lang="en-US" sz="950" u="none" strike="noStrike">
                          <a:effectLst/>
                        </a:rPr>
                        <a:t>Type</a:t>
                      </a:r>
                      <a:r>
                        <a:rPr lang="en-US" sz="950" u="none" strike="noStrike" baseline="0">
                          <a:effectLst/>
                        </a:rPr>
                        <a:t> of Metric </a:t>
                      </a:r>
                    </a:p>
                    <a:p>
                      <a:pPr algn="ctr" rtl="0" fontAlgn="ctr"/>
                      <a:r>
                        <a:rPr lang="en-US" sz="950" u="none" strike="noStrike" baseline="0">
                          <a:effectLst/>
                        </a:rPr>
                        <a:t>(Input/Process/Output</a:t>
                      </a:r>
                      <a:endParaRPr lang="en-US" sz="95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Metric Criticality</a:t>
                      </a:r>
                      <a:r>
                        <a:rPr lang="en-US" sz="1000" u="none" strike="noStrike" baseline="0">
                          <a:effectLst/>
                        </a:rPr>
                        <a:t> ( Must Have v/s Good to Have)</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Adapted Operational Definition</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Formula</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Target</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dirty="0">
                          <a:effectLst/>
                        </a:rPr>
                        <a:t>Data</a:t>
                      </a:r>
                      <a:r>
                        <a:rPr lang="en-US" sz="1000" u="none" strike="noStrike" baseline="0" dirty="0">
                          <a:effectLst/>
                        </a:rPr>
                        <a:t> Source</a:t>
                      </a:r>
                      <a:endParaRPr lang="en-US" sz="1000" b="1" i="0" u="none" strike="noStrike" dirty="0">
                        <a:solidFill>
                          <a:srgbClr val="FFFFFF"/>
                        </a:solidFill>
                        <a:effectLst/>
                        <a:latin typeface="Arial"/>
                      </a:endParaRPr>
                    </a:p>
                  </a:txBody>
                  <a:tcPr marL="3112" marR="3112" marT="2334" marB="0" anchor="ctr"/>
                </a:tc>
                <a:extLst>
                  <a:ext uri="{0D108BD9-81ED-4DB2-BD59-A6C34878D82A}">
                    <a16:rowId xmlns:a16="http://schemas.microsoft.com/office/drawing/2014/main" val="10000"/>
                  </a:ext>
                </a:extLst>
              </a:tr>
              <a:tr h="424694">
                <a:tc>
                  <a:txBody>
                    <a:bodyPr/>
                    <a:lstStyle/>
                    <a:p>
                      <a:pPr algn="ctr" rtl="0" fontAlgn="ctr"/>
                      <a:r>
                        <a:rPr lang="en-US" sz="1000" u="none" strike="noStrike">
                          <a:effectLst/>
                        </a:rPr>
                        <a:t>1</a:t>
                      </a:r>
                      <a:endParaRPr lang="en-US" sz="1000" b="0" i="0" u="none" strike="noStrike">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r>
                        <a:rPr lang="en-US" sz="1000" kern="0" dirty="0"/>
                        <a:t>Timesheet Adherence</a:t>
                      </a:r>
                      <a:endParaRPr lang="en-US" sz="1000" kern="0" dirty="0">
                        <a:solidFill>
                          <a:srgbClr val="1D1D1B"/>
                        </a:solidFill>
                      </a:endParaRPr>
                    </a:p>
                  </a:txBody>
                  <a:tcPr marL="0" marR="0" marT="0" marB="0" anchor="ctr"/>
                </a:tc>
                <a:tc>
                  <a:txBody>
                    <a:bodyPr/>
                    <a:lstStyle/>
                    <a:p>
                      <a:pPr algn="ctr" rtl="0" fontAlgn="ctr"/>
                      <a:r>
                        <a:rPr lang="en-US" sz="1000" u="none" strike="noStrike" dirty="0">
                          <a:effectLst/>
                        </a:rPr>
                        <a:t>Process</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a:effectLst/>
                        </a:rPr>
                        <a:t>Must</a:t>
                      </a:r>
                      <a:endParaRPr lang="en-US" sz="1000" b="0" i="0" u="none" strike="noStrike">
                        <a:solidFill>
                          <a:srgbClr val="000000"/>
                        </a:solidFill>
                        <a:effectLst/>
                        <a:latin typeface="Arial"/>
                      </a:endParaRPr>
                    </a:p>
                  </a:txBody>
                  <a:tcPr marL="0" marR="0" marT="0" marB="0" anchor="ctr"/>
                </a:tc>
                <a:tc>
                  <a:txBody>
                    <a:bodyPr/>
                    <a:lstStyle/>
                    <a:p>
                      <a:pPr algn="l" fontAlgn="t"/>
                      <a:r>
                        <a:rPr lang="en-US" sz="1000" u="none" strike="noStrike" baseline="0" dirty="0">
                          <a:effectLst/>
                        </a:rPr>
                        <a:t>(No. of Timesheets submitted within due time in a period/ Total Timesheets due to be submitted in a period)*100</a:t>
                      </a:r>
                      <a:endParaRPr lang="en-US" sz="1000" b="0" i="0" u="none" strike="noStrike" baseline="0" dirty="0">
                        <a:solidFill>
                          <a:srgbClr val="000000"/>
                        </a:solidFill>
                        <a:effectLst/>
                        <a:latin typeface="Arial"/>
                        <a:ea typeface="+mn-ea"/>
                        <a:cs typeface="+mn-cs"/>
                      </a:endParaRPr>
                    </a:p>
                  </a:txBody>
                  <a:tcPr marL="9525" marR="9525" marT="9525" marB="0"/>
                </a:tc>
                <a:tc>
                  <a:txBody>
                    <a:bodyPr/>
                    <a:lstStyle/>
                    <a:p>
                      <a:pPr algn="l" fontAlgn="t"/>
                      <a:r>
                        <a:rPr lang="en-US" sz="1000" u="none" strike="noStrike" baseline="0" dirty="0">
                          <a:effectLst/>
                        </a:rPr>
                        <a:t>(No. of Timesheets submitted within due time in a period/ Total Timesheets due to be submitted in a period)*100</a:t>
                      </a:r>
                      <a:endParaRPr lang="en-US" sz="1000" b="0" i="0" u="none" strike="noStrike" baseline="0" dirty="0">
                        <a:solidFill>
                          <a:srgbClr val="000000"/>
                        </a:solidFill>
                        <a:effectLst/>
                        <a:latin typeface="Arial"/>
                        <a:ea typeface="+mn-ea"/>
                        <a:cs typeface="+mn-cs"/>
                      </a:endParaRPr>
                    </a:p>
                  </a:txBody>
                  <a:tcPr marL="9525" marR="9525" marT="9525" marB="0"/>
                </a:tc>
                <a:tc>
                  <a:txBody>
                    <a:bodyPr/>
                    <a:lstStyle/>
                    <a:p>
                      <a:pPr algn="ctr" rtl="0" fontAlgn="ctr"/>
                      <a:r>
                        <a:rPr lang="en-US" sz="1000" u="none" strike="noStrike" dirty="0">
                          <a:effectLst/>
                        </a:rPr>
                        <a:t>100%</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dirty="0">
                          <a:effectLst/>
                        </a:rPr>
                        <a:t>Time Tracking System</a:t>
                      </a: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10001"/>
                  </a:ext>
                </a:extLst>
              </a:tr>
              <a:tr h="515948">
                <a:tc>
                  <a:txBody>
                    <a:bodyPr/>
                    <a:lstStyle/>
                    <a:p>
                      <a:pPr algn="ctr" rtl="0" fontAlgn="ctr"/>
                      <a:r>
                        <a:rPr lang="en-US" sz="1000" u="none" strike="noStrike">
                          <a:effectLst/>
                        </a:rPr>
                        <a:t>2</a:t>
                      </a:r>
                      <a:endParaRPr lang="en-US" sz="1000" b="0" i="0" u="none" strike="noStrike">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r>
                        <a:rPr lang="en-US" sz="1000" kern="0" dirty="0"/>
                        <a:t>Resource fulfilment</a:t>
                      </a:r>
                      <a:endParaRPr lang="en-US" sz="1000" kern="0" dirty="0">
                        <a:solidFill>
                          <a:srgbClr val="1D1D1B"/>
                        </a:solidFill>
                      </a:endParaRPr>
                    </a:p>
                  </a:txBody>
                  <a:tcPr marL="0" marR="0" marT="0" marB="0" anchor="ctr"/>
                </a:tc>
                <a:tc>
                  <a:txBody>
                    <a:bodyPr/>
                    <a:lstStyle/>
                    <a:p>
                      <a:pPr algn="ctr" rtl="0" fontAlgn="ctr"/>
                      <a:r>
                        <a:rPr lang="en-US" sz="1000" u="none" strike="noStrike">
                          <a:effectLst/>
                        </a:rPr>
                        <a:t>Output</a:t>
                      </a:r>
                      <a:endParaRPr lang="en-US" sz="1000" b="0" i="0" u="none" strike="noStrike">
                        <a:solidFill>
                          <a:srgbClr val="000000"/>
                        </a:solidFill>
                        <a:effectLst/>
                        <a:latin typeface="Arial"/>
                      </a:endParaRPr>
                    </a:p>
                  </a:txBody>
                  <a:tcPr marL="0" marR="0" marT="0" marB="0" anchor="ctr"/>
                </a:tc>
                <a:tc>
                  <a:txBody>
                    <a:bodyPr/>
                    <a:lstStyle/>
                    <a:p>
                      <a:pPr algn="ctr" rtl="0" fontAlgn="ctr"/>
                      <a:r>
                        <a:rPr lang="en-US" sz="1000" u="none" strike="noStrike">
                          <a:effectLst/>
                        </a:rPr>
                        <a:t>Must</a:t>
                      </a:r>
                      <a:endParaRPr lang="en-US" sz="1000" b="0" i="0" u="none" strike="noStrike">
                        <a:solidFill>
                          <a:srgbClr val="000000"/>
                        </a:solidFill>
                        <a:effectLst/>
                        <a:latin typeface="Arial"/>
                      </a:endParaRPr>
                    </a:p>
                  </a:txBody>
                  <a:tcPr marL="0" marR="0" marT="0" marB="0" anchor="ctr"/>
                </a:tc>
                <a:tc>
                  <a:txBody>
                    <a:bodyPr/>
                    <a:lstStyle/>
                    <a:p>
                      <a:pPr algn="l" rtl="0" fontAlgn="ctr"/>
                      <a:r>
                        <a:rPr lang="en-US" sz="1000" u="none" strike="noStrike" baseline="0" dirty="0">
                          <a:effectLst/>
                        </a:rPr>
                        <a:t>(Total No. of Resources Available/Total No. of Resources Planned)*100</a:t>
                      </a: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r>
                        <a:rPr lang="en-US" sz="1000" u="none" strike="noStrike" baseline="0" dirty="0">
                          <a:effectLst/>
                        </a:rPr>
                        <a:t>(Total No. of Resources Available/Total No. of Resources Planned)*100</a:t>
                      </a: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r>
                        <a:rPr lang="en-US" sz="1000" u="none" strike="noStrike" dirty="0">
                          <a:effectLst/>
                        </a:rPr>
                        <a:t>100%</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dirty="0" err="1">
                          <a:effectLst/>
                        </a:rPr>
                        <a:t>Taleo</a:t>
                      </a: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10002"/>
                  </a:ext>
                </a:extLst>
              </a:tr>
              <a:tr h="515948">
                <a:tc>
                  <a:txBody>
                    <a:bodyPr/>
                    <a:lstStyle/>
                    <a:p>
                      <a:pPr algn="ctr" rtl="0" fontAlgn="ctr"/>
                      <a:endParaRPr lang="en-US" sz="1000" b="0" i="0" u="none" strike="noStrike" dirty="0">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endParaRPr lang="en-US" sz="1000" kern="0" dirty="0">
                        <a:solidFill>
                          <a:srgbClr val="1D1D1B"/>
                        </a:solidFill>
                      </a:endParaRPr>
                    </a:p>
                  </a:txBody>
                  <a:tcPr marL="0" marR="0" marT="0" marB="0" anchor="ctr"/>
                </a:tc>
                <a:tc>
                  <a:txBody>
                    <a:bodyPr/>
                    <a:lstStyle/>
                    <a:p>
                      <a:pPr algn="ctr" rtl="0" fontAlgn="ctr"/>
                      <a:endParaRPr lang="en-US" sz="1000" b="0" i="0" u="none" strike="noStrike">
                        <a:solidFill>
                          <a:srgbClr val="000000"/>
                        </a:solidFill>
                        <a:effectLst/>
                        <a:latin typeface="Arial"/>
                      </a:endParaRPr>
                    </a:p>
                  </a:txBody>
                  <a:tcPr marL="0" marR="0" marT="0" marB="0" anchor="ctr"/>
                </a:tc>
                <a:tc>
                  <a:txBody>
                    <a:bodyPr/>
                    <a:lstStyle/>
                    <a:p>
                      <a:pPr algn="ctr" rtl="0" fontAlgn="ctr"/>
                      <a:endParaRPr lang="en-US" sz="1000" b="0" i="0" u="none" strike="noStrike">
                        <a:solidFill>
                          <a:srgbClr val="000000"/>
                        </a:solidFill>
                        <a:effectLst/>
                        <a:latin typeface="Arial"/>
                      </a:endParaRPr>
                    </a:p>
                  </a:txBody>
                  <a:tcPr marL="0" marR="0" marT="0" marB="0" anchor="ctr"/>
                </a:tc>
                <a:tc>
                  <a:txBody>
                    <a:bodyPr/>
                    <a:lstStyle/>
                    <a:p>
                      <a:pPr algn="l" rtl="0" fontAlgn="ct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endParaRPr lang="en-US" sz="1000" b="0" i="0" u="none" strike="noStrike" dirty="0">
                        <a:solidFill>
                          <a:srgbClr val="000000"/>
                        </a:solidFill>
                        <a:effectLst/>
                        <a:latin typeface="Arial"/>
                      </a:endParaRPr>
                    </a:p>
                  </a:txBody>
                  <a:tcPr marL="0" marR="0" marT="0" marB="0" anchor="ctr"/>
                </a:tc>
                <a:tc>
                  <a:txBody>
                    <a:bodyPr/>
                    <a:lstStyle/>
                    <a:p>
                      <a:pPr algn="ctr" rtl="0" fontAlgn="ct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2731978593"/>
                  </a:ext>
                </a:extLst>
              </a:tr>
            </a:tbl>
          </a:graphicData>
        </a:graphic>
      </p:graphicFrame>
    </p:spTree>
    <p:extLst>
      <p:ext uri="{BB962C8B-B14F-4D97-AF65-F5344CB8AC3E}">
        <p14:creationId xmlns:p14="http://schemas.microsoft.com/office/powerpoint/2010/main" val="108578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58306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5" name="Text Placeholder 1"/>
          <p:cNvSpPr>
            <a:spLocks noGrp="1"/>
          </p:cNvSpPr>
          <p:nvPr>
            <p:ph type="body" sz="quarter" idx="11"/>
          </p:nvPr>
        </p:nvSpPr>
        <p:spPr/>
        <p:txBody>
          <a:bodyPr/>
          <a:lstStyle/>
          <a:p>
            <a:r>
              <a:rPr lang="en-US" dirty="0"/>
              <a:t>Metric Matrix- GPROMPT</a:t>
            </a:r>
          </a:p>
        </p:txBody>
      </p:sp>
      <p:sp>
        <p:nvSpPr>
          <p:cNvPr id="6" name="Text Placeholder 2"/>
          <p:cNvSpPr>
            <a:spLocks noGrp="1"/>
          </p:cNvSpPr>
          <p:nvPr>
            <p:ph type="body" sz="quarter" idx="12"/>
          </p:nvPr>
        </p:nvSpPr>
        <p:spPr>
          <a:xfrm>
            <a:off x="609600" y="5280857"/>
            <a:ext cx="9673856" cy="533400"/>
          </a:xfrm>
        </p:spPr>
        <p:txBody>
          <a:bodyPr/>
          <a:lstStyle/>
          <a:p>
            <a:r>
              <a:rPr lang="en-US" dirty="0"/>
              <a:t>Please visit below link to understand the input-Output process measures</a:t>
            </a:r>
          </a:p>
        </p:txBody>
      </p:sp>
      <p:pic>
        <p:nvPicPr>
          <p:cNvPr id="7" name="Picture 4" descr="image001">
            <a:extLst>
              <a:ext uri="{FF2B5EF4-FFF2-40B4-BE49-F238E27FC236}">
                <a16:creationId xmlns:a16="http://schemas.microsoft.com/office/drawing/2014/main" id="{B0E17CF4-8EDA-44AA-8028-34D0D867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45" y="943372"/>
            <a:ext cx="9817360" cy="41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CD04C719-5EAE-4B59-88A2-D7BC94E0EA71}"/>
              </a:ext>
            </a:extLst>
          </p:cNvPr>
          <p:cNvSpPr/>
          <p:nvPr/>
        </p:nvSpPr>
        <p:spPr>
          <a:xfrm>
            <a:off x="6324600" y="3423138"/>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TextBox 8">
            <a:extLst>
              <a:ext uri="{FF2B5EF4-FFF2-40B4-BE49-F238E27FC236}">
                <a16:creationId xmlns:a16="http://schemas.microsoft.com/office/drawing/2014/main" id="{4E2B6A7A-4BC0-448B-AA69-33F85D0E2BBA}"/>
              </a:ext>
            </a:extLst>
          </p:cNvPr>
          <p:cNvSpPr txBox="1"/>
          <p:nvPr/>
        </p:nvSpPr>
        <p:spPr>
          <a:xfrm>
            <a:off x="0" y="-22795"/>
            <a:ext cx="4978400" cy="261610"/>
          </a:xfrm>
          <a:prstGeom prst="rect">
            <a:avLst/>
          </a:prstGeom>
          <a:noFill/>
        </p:spPr>
        <p:txBody>
          <a:bodyPr wrap="square" rtlCol="0">
            <a:spAutoFit/>
          </a:bodyPr>
          <a:lstStyle/>
          <a:p>
            <a:r>
              <a:rPr lang="en-US" sz="1100" dirty="0"/>
              <a:t>Step 3: Finalize ( Input, Process and Output) Metrics</a:t>
            </a:r>
          </a:p>
        </p:txBody>
      </p:sp>
    </p:spTree>
    <p:extLst>
      <p:ext uri="{BB962C8B-B14F-4D97-AF65-F5344CB8AC3E}">
        <p14:creationId xmlns:p14="http://schemas.microsoft.com/office/powerpoint/2010/main" val="82902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4</a:t>
            </a:r>
            <a:br>
              <a:rPr lang="en-US" sz="3200" dirty="0"/>
            </a:br>
            <a:r>
              <a:rPr lang="en-US" sz="3200" dirty="0"/>
              <a:t>Setting up Measurement System</a:t>
            </a:r>
          </a:p>
        </p:txBody>
      </p:sp>
    </p:spTree>
    <p:extLst>
      <p:ext uri="{BB962C8B-B14F-4D97-AF65-F5344CB8AC3E}">
        <p14:creationId xmlns:p14="http://schemas.microsoft.com/office/powerpoint/2010/main" val="171479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 </a:t>
            </a:r>
            <a:r>
              <a:rPr lang="en-US" sz="1100" dirty="0"/>
              <a:t>Setting up Measurement System</a:t>
            </a:r>
            <a:endParaRPr lang="en-US" sz="1100" dirty="0">
              <a:solidFill>
                <a:srgbClr val="073262"/>
              </a:solidFill>
              <a:latin typeface="Georgia"/>
            </a:endParaRPr>
          </a:p>
        </p:txBody>
      </p:sp>
      <p:graphicFrame>
        <p:nvGraphicFramePr>
          <p:cNvPr id="7" name="Table 6">
            <a:extLst>
              <a:ext uri="{FF2B5EF4-FFF2-40B4-BE49-F238E27FC236}">
                <a16:creationId xmlns:a16="http://schemas.microsoft.com/office/drawing/2014/main" id="{F90446AB-55C3-4CA8-90ED-E60B96C6FB0C}"/>
              </a:ext>
            </a:extLst>
          </p:cNvPr>
          <p:cNvGraphicFramePr>
            <a:graphicFrameLocks noGrp="1"/>
          </p:cNvGraphicFramePr>
          <p:nvPr>
            <p:extLst>
              <p:ext uri="{D42A27DB-BD31-4B8C-83A1-F6EECF244321}">
                <p14:modId xmlns:p14="http://schemas.microsoft.com/office/powerpoint/2010/main" val="3088472335"/>
              </p:ext>
            </p:extLst>
          </p:nvPr>
        </p:nvGraphicFramePr>
        <p:xfrm>
          <a:off x="533400" y="1083860"/>
          <a:ext cx="11105065" cy="2329383"/>
        </p:xfrm>
        <a:graphic>
          <a:graphicData uri="http://schemas.openxmlformats.org/drawingml/2006/table">
            <a:tbl>
              <a:tblPr firstRow="1" bandRow="1">
                <a:tableStyleId>{9DCAF9ED-07DC-4A11-8D7F-57B35C25682E}</a:tableStyleId>
              </a:tblPr>
              <a:tblGrid>
                <a:gridCol w="367871">
                  <a:extLst>
                    <a:ext uri="{9D8B030D-6E8A-4147-A177-3AD203B41FA5}">
                      <a16:colId xmlns:a16="http://schemas.microsoft.com/office/drawing/2014/main" val="20000"/>
                    </a:ext>
                  </a:extLst>
                </a:gridCol>
                <a:gridCol w="2017520">
                  <a:extLst>
                    <a:ext uri="{9D8B030D-6E8A-4147-A177-3AD203B41FA5}">
                      <a16:colId xmlns:a16="http://schemas.microsoft.com/office/drawing/2014/main" val="20001"/>
                    </a:ext>
                  </a:extLst>
                </a:gridCol>
                <a:gridCol w="1802296">
                  <a:extLst>
                    <a:ext uri="{9D8B030D-6E8A-4147-A177-3AD203B41FA5}">
                      <a16:colId xmlns:a16="http://schemas.microsoft.com/office/drawing/2014/main" val="20002"/>
                    </a:ext>
                  </a:extLst>
                </a:gridCol>
                <a:gridCol w="1679713">
                  <a:extLst>
                    <a:ext uri="{9D8B030D-6E8A-4147-A177-3AD203B41FA5}">
                      <a16:colId xmlns:a16="http://schemas.microsoft.com/office/drawing/2014/main" val="20003"/>
                    </a:ext>
                  </a:extLst>
                </a:gridCol>
                <a:gridCol w="1610436">
                  <a:extLst>
                    <a:ext uri="{9D8B030D-6E8A-4147-A177-3AD203B41FA5}">
                      <a16:colId xmlns:a16="http://schemas.microsoft.com/office/drawing/2014/main" val="20004"/>
                    </a:ext>
                  </a:extLst>
                </a:gridCol>
                <a:gridCol w="1547721">
                  <a:extLst>
                    <a:ext uri="{9D8B030D-6E8A-4147-A177-3AD203B41FA5}">
                      <a16:colId xmlns:a16="http://schemas.microsoft.com/office/drawing/2014/main" val="20005"/>
                    </a:ext>
                  </a:extLst>
                </a:gridCol>
                <a:gridCol w="886493">
                  <a:extLst>
                    <a:ext uri="{9D8B030D-6E8A-4147-A177-3AD203B41FA5}">
                      <a16:colId xmlns:a16="http://schemas.microsoft.com/office/drawing/2014/main" val="20006"/>
                    </a:ext>
                  </a:extLst>
                </a:gridCol>
                <a:gridCol w="1193015">
                  <a:extLst>
                    <a:ext uri="{9D8B030D-6E8A-4147-A177-3AD203B41FA5}">
                      <a16:colId xmlns:a16="http://schemas.microsoft.com/office/drawing/2014/main" val="20007"/>
                    </a:ext>
                  </a:extLst>
                </a:gridCol>
              </a:tblGrid>
              <a:tr h="525962">
                <a:tc>
                  <a:txBody>
                    <a:bodyPr/>
                    <a:lstStyle/>
                    <a:p>
                      <a:pPr algn="ctr" rtl="0" fontAlgn="ctr"/>
                      <a:r>
                        <a:rPr lang="en-US" sz="1000" u="none" strike="noStrike">
                          <a:effectLst/>
                        </a:rPr>
                        <a:t>No</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950" u="none" strike="noStrike">
                          <a:effectLst/>
                        </a:rPr>
                        <a:t>Metric Name</a:t>
                      </a:r>
                      <a:endParaRPr lang="en-US" sz="950" b="1" i="0" u="none" strike="noStrike">
                        <a:solidFill>
                          <a:srgbClr val="FFFFFF"/>
                        </a:solidFill>
                        <a:effectLst/>
                        <a:latin typeface="Arial"/>
                      </a:endParaRPr>
                    </a:p>
                  </a:txBody>
                  <a:tcPr marL="3112" marR="3112" marT="2334" marB="0" anchor="ctr"/>
                </a:tc>
                <a:tc>
                  <a:txBody>
                    <a:bodyPr/>
                    <a:lstStyle/>
                    <a:p>
                      <a:pPr algn="ctr" rtl="0" fontAlgn="ctr"/>
                      <a:r>
                        <a:rPr lang="en-US" sz="950" u="none" strike="noStrike">
                          <a:effectLst/>
                        </a:rPr>
                        <a:t>Type</a:t>
                      </a:r>
                      <a:r>
                        <a:rPr lang="en-US" sz="950" u="none" strike="noStrike" baseline="0">
                          <a:effectLst/>
                        </a:rPr>
                        <a:t> of Metric </a:t>
                      </a:r>
                    </a:p>
                    <a:p>
                      <a:pPr algn="ctr" rtl="0" fontAlgn="ctr"/>
                      <a:r>
                        <a:rPr lang="en-US" sz="950" u="none" strike="noStrike" baseline="0">
                          <a:effectLst/>
                        </a:rPr>
                        <a:t>(Input/Process/Output</a:t>
                      </a:r>
                      <a:endParaRPr lang="en-US" sz="95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Metric Criticality</a:t>
                      </a:r>
                      <a:r>
                        <a:rPr lang="en-US" sz="1000" u="none" strike="noStrike" baseline="0">
                          <a:effectLst/>
                        </a:rPr>
                        <a:t> ( Must Have v/s Good to Have)</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Adapted Operational Definition</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Formula</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a:effectLst/>
                        </a:rPr>
                        <a:t>Target</a:t>
                      </a:r>
                      <a:endParaRPr lang="en-US" sz="1000" b="1" i="0" u="none" strike="noStrike">
                        <a:solidFill>
                          <a:srgbClr val="FFFFFF"/>
                        </a:solidFill>
                        <a:effectLst/>
                        <a:latin typeface="Arial"/>
                      </a:endParaRPr>
                    </a:p>
                  </a:txBody>
                  <a:tcPr marL="3112" marR="3112" marT="2334" marB="0" anchor="ctr"/>
                </a:tc>
                <a:tc>
                  <a:txBody>
                    <a:bodyPr/>
                    <a:lstStyle/>
                    <a:p>
                      <a:pPr algn="ctr" rtl="0" fontAlgn="ctr"/>
                      <a:r>
                        <a:rPr lang="en-US" sz="1000" u="none" strike="noStrike" dirty="0">
                          <a:effectLst/>
                        </a:rPr>
                        <a:t>Data</a:t>
                      </a:r>
                      <a:r>
                        <a:rPr lang="en-US" sz="1000" u="none" strike="noStrike" baseline="0" dirty="0">
                          <a:effectLst/>
                        </a:rPr>
                        <a:t> Source</a:t>
                      </a:r>
                      <a:endParaRPr lang="en-US" sz="1000" b="1" i="0" u="none" strike="noStrike" dirty="0">
                        <a:solidFill>
                          <a:srgbClr val="FFFFFF"/>
                        </a:solidFill>
                        <a:effectLst/>
                        <a:latin typeface="Arial"/>
                      </a:endParaRPr>
                    </a:p>
                  </a:txBody>
                  <a:tcPr marL="3112" marR="3112" marT="2334" marB="0" anchor="ctr"/>
                </a:tc>
                <a:extLst>
                  <a:ext uri="{0D108BD9-81ED-4DB2-BD59-A6C34878D82A}">
                    <a16:rowId xmlns:a16="http://schemas.microsoft.com/office/drawing/2014/main" val="10000"/>
                  </a:ext>
                </a:extLst>
              </a:tr>
              <a:tr h="424694">
                <a:tc>
                  <a:txBody>
                    <a:bodyPr/>
                    <a:lstStyle/>
                    <a:p>
                      <a:pPr algn="ctr" rtl="0" fontAlgn="ctr"/>
                      <a:r>
                        <a:rPr lang="en-US" sz="1000" u="none" strike="noStrike">
                          <a:effectLst/>
                        </a:rPr>
                        <a:t>1</a:t>
                      </a:r>
                      <a:endParaRPr lang="en-US" sz="1000" b="0" i="0" u="none" strike="noStrike">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r>
                        <a:rPr lang="en-US" sz="1000" kern="0" dirty="0"/>
                        <a:t>Timesheet Adherence</a:t>
                      </a:r>
                      <a:endParaRPr lang="en-US" sz="1000" kern="0" dirty="0">
                        <a:solidFill>
                          <a:srgbClr val="1D1D1B"/>
                        </a:solidFill>
                      </a:endParaRPr>
                    </a:p>
                  </a:txBody>
                  <a:tcPr marL="0" marR="0" marT="0" marB="0" anchor="ctr"/>
                </a:tc>
                <a:tc>
                  <a:txBody>
                    <a:bodyPr/>
                    <a:lstStyle/>
                    <a:p>
                      <a:pPr algn="ctr" rtl="0" fontAlgn="ctr"/>
                      <a:r>
                        <a:rPr lang="en-US" sz="1000" u="none" strike="noStrike" dirty="0">
                          <a:effectLst/>
                        </a:rPr>
                        <a:t>Process</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a:effectLst/>
                        </a:rPr>
                        <a:t>Must</a:t>
                      </a:r>
                      <a:endParaRPr lang="en-US" sz="1000" b="0" i="0" u="none" strike="noStrike">
                        <a:solidFill>
                          <a:srgbClr val="000000"/>
                        </a:solidFill>
                        <a:effectLst/>
                        <a:latin typeface="Arial"/>
                      </a:endParaRPr>
                    </a:p>
                  </a:txBody>
                  <a:tcPr marL="0" marR="0" marT="0" marB="0" anchor="ctr"/>
                </a:tc>
                <a:tc>
                  <a:txBody>
                    <a:bodyPr/>
                    <a:lstStyle/>
                    <a:p>
                      <a:pPr algn="l" fontAlgn="t"/>
                      <a:r>
                        <a:rPr lang="en-US" sz="1000" u="none" strike="noStrike" baseline="0" dirty="0">
                          <a:effectLst/>
                        </a:rPr>
                        <a:t>(No. of Timesheets submitted within due time in a period/ Total Timesheets due to be submitted in a period)*100</a:t>
                      </a:r>
                      <a:endParaRPr lang="en-US" sz="1000" b="0" i="0" u="none" strike="noStrike" baseline="0" dirty="0">
                        <a:solidFill>
                          <a:srgbClr val="000000"/>
                        </a:solidFill>
                        <a:effectLst/>
                        <a:latin typeface="Arial"/>
                        <a:ea typeface="+mn-ea"/>
                        <a:cs typeface="+mn-cs"/>
                      </a:endParaRPr>
                    </a:p>
                  </a:txBody>
                  <a:tcPr marL="9525" marR="9525" marT="9525" marB="0"/>
                </a:tc>
                <a:tc>
                  <a:txBody>
                    <a:bodyPr/>
                    <a:lstStyle/>
                    <a:p>
                      <a:pPr algn="l" fontAlgn="t"/>
                      <a:r>
                        <a:rPr lang="en-US" sz="1000" u="none" strike="noStrike" baseline="0" dirty="0">
                          <a:effectLst/>
                        </a:rPr>
                        <a:t>(No. of Timesheets submitted within due time in a period/ Total Timesheets due to be submitted in a period)*100</a:t>
                      </a:r>
                      <a:endParaRPr lang="en-US" sz="1000" b="0" i="0" u="none" strike="noStrike" baseline="0" dirty="0">
                        <a:solidFill>
                          <a:srgbClr val="000000"/>
                        </a:solidFill>
                        <a:effectLst/>
                        <a:latin typeface="Arial"/>
                        <a:ea typeface="+mn-ea"/>
                        <a:cs typeface="+mn-cs"/>
                      </a:endParaRPr>
                    </a:p>
                  </a:txBody>
                  <a:tcPr marL="9525" marR="9525" marT="9525" marB="0"/>
                </a:tc>
                <a:tc>
                  <a:txBody>
                    <a:bodyPr/>
                    <a:lstStyle/>
                    <a:p>
                      <a:pPr algn="ctr" rtl="0" fontAlgn="ctr"/>
                      <a:r>
                        <a:rPr lang="en-US" sz="1000" u="none" strike="noStrike" dirty="0">
                          <a:effectLst/>
                        </a:rPr>
                        <a:t>100%</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dirty="0">
                          <a:effectLst/>
                        </a:rPr>
                        <a:t>Time Tracking System</a:t>
                      </a: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10001"/>
                  </a:ext>
                </a:extLst>
              </a:tr>
              <a:tr h="515948">
                <a:tc>
                  <a:txBody>
                    <a:bodyPr/>
                    <a:lstStyle/>
                    <a:p>
                      <a:pPr algn="ctr" rtl="0" fontAlgn="ctr"/>
                      <a:r>
                        <a:rPr lang="en-US" sz="1000" u="none" strike="noStrike">
                          <a:effectLst/>
                        </a:rPr>
                        <a:t>2</a:t>
                      </a:r>
                      <a:endParaRPr lang="en-US" sz="1000" b="0" i="0" u="none" strike="noStrike">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r>
                        <a:rPr lang="en-US" sz="1000" kern="0" dirty="0"/>
                        <a:t>Resource fulfilment</a:t>
                      </a:r>
                      <a:endParaRPr lang="en-US" sz="1000" kern="0" dirty="0">
                        <a:solidFill>
                          <a:srgbClr val="1D1D1B"/>
                        </a:solidFill>
                      </a:endParaRPr>
                    </a:p>
                  </a:txBody>
                  <a:tcPr marL="0" marR="0" marT="0" marB="0" anchor="ctr"/>
                </a:tc>
                <a:tc>
                  <a:txBody>
                    <a:bodyPr/>
                    <a:lstStyle/>
                    <a:p>
                      <a:pPr algn="ctr" rtl="0" fontAlgn="ctr"/>
                      <a:r>
                        <a:rPr lang="en-US" sz="1000" u="none" strike="noStrike">
                          <a:effectLst/>
                        </a:rPr>
                        <a:t>Output</a:t>
                      </a:r>
                      <a:endParaRPr lang="en-US" sz="1000" b="0" i="0" u="none" strike="noStrike">
                        <a:solidFill>
                          <a:srgbClr val="000000"/>
                        </a:solidFill>
                        <a:effectLst/>
                        <a:latin typeface="Arial"/>
                      </a:endParaRPr>
                    </a:p>
                  </a:txBody>
                  <a:tcPr marL="0" marR="0" marT="0" marB="0" anchor="ctr"/>
                </a:tc>
                <a:tc>
                  <a:txBody>
                    <a:bodyPr/>
                    <a:lstStyle/>
                    <a:p>
                      <a:pPr algn="ctr" rtl="0" fontAlgn="ctr"/>
                      <a:r>
                        <a:rPr lang="en-US" sz="1000" u="none" strike="noStrike">
                          <a:effectLst/>
                        </a:rPr>
                        <a:t>Must</a:t>
                      </a:r>
                      <a:endParaRPr lang="en-US" sz="1000" b="0" i="0" u="none" strike="noStrike">
                        <a:solidFill>
                          <a:srgbClr val="000000"/>
                        </a:solidFill>
                        <a:effectLst/>
                        <a:latin typeface="Arial"/>
                      </a:endParaRPr>
                    </a:p>
                  </a:txBody>
                  <a:tcPr marL="0" marR="0" marT="0" marB="0" anchor="ctr"/>
                </a:tc>
                <a:tc>
                  <a:txBody>
                    <a:bodyPr/>
                    <a:lstStyle/>
                    <a:p>
                      <a:pPr algn="l" rtl="0" fontAlgn="ctr"/>
                      <a:r>
                        <a:rPr lang="en-US" sz="1000" u="none" strike="noStrike" baseline="0" dirty="0">
                          <a:effectLst/>
                        </a:rPr>
                        <a:t>(Total No. of Resources Available/Total No. of Resources Planned)*100</a:t>
                      </a: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r>
                        <a:rPr lang="en-US" sz="1000" u="none" strike="noStrike" baseline="0" dirty="0">
                          <a:effectLst/>
                        </a:rPr>
                        <a:t>(Total No. of Resources Available/Total No. of Resources Planned)*100</a:t>
                      </a: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r>
                        <a:rPr lang="en-US" sz="1000" u="none" strike="noStrike" dirty="0">
                          <a:effectLst/>
                        </a:rPr>
                        <a:t>100%</a:t>
                      </a:r>
                      <a:endParaRPr lang="en-US" sz="1000" b="0" i="0" u="none" strike="noStrike" dirty="0">
                        <a:solidFill>
                          <a:srgbClr val="000000"/>
                        </a:solidFill>
                        <a:effectLst/>
                        <a:latin typeface="Arial"/>
                      </a:endParaRPr>
                    </a:p>
                  </a:txBody>
                  <a:tcPr marL="0" marR="0" marT="0" marB="0" anchor="ctr"/>
                </a:tc>
                <a:tc>
                  <a:txBody>
                    <a:bodyPr/>
                    <a:lstStyle/>
                    <a:p>
                      <a:pPr algn="ctr" rtl="0" fontAlgn="ctr"/>
                      <a:r>
                        <a:rPr lang="en-US" sz="1000" u="none" strike="noStrike" dirty="0" err="1">
                          <a:effectLst/>
                        </a:rPr>
                        <a:t>Taleo</a:t>
                      </a: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10002"/>
                  </a:ext>
                </a:extLst>
              </a:tr>
              <a:tr h="515948">
                <a:tc>
                  <a:txBody>
                    <a:bodyPr/>
                    <a:lstStyle/>
                    <a:p>
                      <a:pPr algn="ctr" rtl="0" fontAlgn="ctr"/>
                      <a:endParaRPr lang="en-US" sz="1000" b="0" i="0" u="none" strike="noStrike" dirty="0">
                        <a:solidFill>
                          <a:srgbClr val="000000"/>
                        </a:solidFill>
                        <a:effectLst/>
                        <a:latin typeface="Arial"/>
                      </a:endParaRPr>
                    </a:p>
                  </a:txBody>
                  <a:tcPr marL="3112" marR="3112" marT="2334" marB="0" anchor="ctr"/>
                </a:tc>
                <a:tc>
                  <a:txBody>
                    <a:bodyPr/>
                    <a:lstStyle/>
                    <a:p>
                      <a:pPr marL="0" indent="0" algn="ctr" defTabSz="857250" eaLnBrk="0" hangingPunct="0">
                        <a:spcBef>
                          <a:spcPct val="50000"/>
                        </a:spcBef>
                        <a:buFont typeface="+mj-lt"/>
                        <a:buNone/>
                        <a:defRPr/>
                      </a:pPr>
                      <a:endParaRPr lang="en-US" sz="1000" kern="0" dirty="0">
                        <a:solidFill>
                          <a:srgbClr val="1D1D1B"/>
                        </a:solidFill>
                      </a:endParaRPr>
                    </a:p>
                  </a:txBody>
                  <a:tcPr marL="0" marR="0" marT="0" marB="0" anchor="ctr"/>
                </a:tc>
                <a:tc>
                  <a:txBody>
                    <a:bodyPr/>
                    <a:lstStyle/>
                    <a:p>
                      <a:pPr algn="ctr" rtl="0" fontAlgn="ctr"/>
                      <a:endParaRPr lang="en-US" sz="1000" b="0" i="0" u="none" strike="noStrike">
                        <a:solidFill>
                          <a:srgbClr val="000000"/>
                        </a:solidFill>
                        <a:effectLst/>
                        <a:latin typeface="Arial"/>
                      </a:endParaRPr>
                    </a:p>
                  </a:txBody>
                  <a:tcPr marL="0" marR="0" marT="0" marB="0" anchor="ctr"/>
                </a:tc>
                <a:tc>
                  <a:txBody>
                    <a:bodyPr/>
                    <a:lstStyle/>
                    <a:p>
                      <a:pPr algn="ctr" rtl="0" fontAlgn="ctr"/>
                      <a:endParaRPr lang="en-US" sz="1000" b="0" i="0" u="none" strike="noStrike">
                        <a:solidFill>
                          <a:srgbClr val="000000"/>
                        </a:solidFill>
                        <a:effectLst/>
                        <a:latin typeface="Arial"/>
                      </a:endParaRPr>
                    </a:p>
                  </a:txBody>
                  <a:tcPr marL="0" marR="0" marT="0" marB="0" anchor="ctr"/>
                </a:tc>
                <a:tc>
                  <a:txBody>
                    <a:bodyPr/>
                    <a:lstStyle/>
                    <a:p>
                      <a:pPr algn="l" rtl="0" fontAlgn="ct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endParaRPr lang="en-US" sz="1000" b="0" i="0" u="none" strike="noStrike" baseline="0" dirty="0">
                        <a:solidFill>
                          <a:srgbClr val="000000"/>
                        </a:solidFill>
                        <a:effectLst/>
                        <a:latin typeface="Arial"/>
                        <a:ea typeface="+mn-ea"/>
                        <a:cs typeface="+mn-cs"/>
                      </a:endParaRPr>
                    </a:p>
                  </a:txBody>
                  <a:tcPr marL="0" marR="0" marT="0" marB="0" anchor="ctr"/>
                </a:tc>
                <a:tc>
                  <a:txBody>
                    <a:bodyPr/>
                    <a:lstStyle/>
                    <a:p>
                      <a:pPr algn="ctr" rtl="0" fontAlgn="ctr"/>
                      <a:endParaRPr lang="en-US" sz="1000" b="0" i="0" u="none" strike="noStrike" dirty="0">
                        <a:solidFill>
                          <a:srgbClr val="000000"/>
                        </a:solidFill>
                        <a:effectLst/>
                        <a:latin typeface="Arial"/>
                      </a:endParaRPr>
                    </a:p>
                  </a:txBody>
                  <a:tcPr marL="0" marR="0" marT="0" marB="0" anchor="ctr"/>
                </a:tc>
                <a:tc>
                  <a:txBody>
                    <a:bodyPr/>
                    <a:lstStyle/>
                    <a:p>
                      <a:pPr algn="ctr" rtl="0" fontAlgn="ctr"/>
                      <a:endParaRPr lang="en-US" sz="1000" b="0" i="0" u="none" strike="noStrike" dirty="0">
                        <a:solidFill>
                          <a:srgbClr val="000000"/>
                        </a:solidFill>
                        <a:effectLst/>
                        <a:latin typeface="Arial"/>
                      </a:endParaRPr>
                    </a:p>
                  </a:txBody>
                  <a:tcPr marL="0" marR="0" marT="0" marB="0" anchor="ctr"/>
                </a:tc>
                <a:extLst>
                  <a:ext uri="{0D108BD9-81ED-4DB2-BD59-A6C34878D82A}">
                    <a16:rowId xmlns:a16="http://schemas.microsoft.com/office/drawing/2014/main" val="2731978593"/>
                  </a:ext>
                </a:extLst>
              </a:tr>
            </a:tbl>
          </a:graphicData>
        </a:graphic>
      </p:graphicFrame>
    </p:spTree>
    <p:extLst>
      <p:ext uri="{BB962C8B-B14F-4D97-AF65-F5344CB8AC3E}">
        <p14:creationId xmlns:p14="http://schemas.microsoft.com/office/powerpoint/2010/main" val="207405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8441281" cy="1447800"/>
          </a:xfrm>
        </p:spPr>
        <p:txBody>
          <a:bodyPr/>
          <a:lstStyle/>
          <a:p>
            <a:r>
              <a:rPr lang="en-US" sz="4800" dirty="0"/>
              <a:t>Step 1</a:t>
            </a:r>
            <a:br>
              <a:rPr lang="en-US" sz="4800" dirty="0"/>
            </a:br>
            <a:r>
              <a:rPr lang="en-US" sz="4800" dirty="0"/>
              <a:t>Building Process Framework</a:t>
            </a:r>
          </a:p>
        </p:txBody>
      </p:sp>
    </p:spTree>
    <p:extLst>
      <p:ext uri="{BB962C8B-B14F-4D97-AF65-F5344CB8AC3E}">
        <p14:creationId xmlns:p14="http://schemas.microsoft.com/office/powerpoint/2010/main" val="37220010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PHI Dashboard</a:t>
            </a:r>
          </a:p>
        </p:txBody>
      </p:sp>
      <p:sp>
        <p:nvSpPr>
          <p:cNvPr id="3" name="Text Placeholder 2"/>
          <p:cNvSpPr>
            <a:spLocks noGrp="1"/>
          </p:cNvSpPr>
          <p:nvPr>
            <p:ph type="body" sz="quarter" idx="12"/>
          </p:nvPr>
        </p:nvSpPr>
        <p:spPr>
          <a:xfrm>
            <a:off x="460744" y="5289452"/>
            <a:ext cx="10893056" cy="533400"/>
          </a:xfrm>
        </p:spPr>
        <p:txBody>
          <a:bodyPr/>
          <a:lstStyle/>
          <a:p>
            <a:r>
              <a:rPr lang="en-US" sz="1800" dirty="0"/>
              <a:t>Please visit below link to view the PHI dashboard, Use the MHI- Deep Dive sheet and select vertical, account and project </a:t>
            </a:r>
          </a:p>
        </p:txBody>
      </p:sp>
      <p:sp>
        <p:nvSpPr>
          <p:cNvPr id="5" name="TextBox 4"/>
          <p:cNvSpPr txBox="1"/>
          <p:nvPr/>
        </p:nvSpPr>
        <p:spPr>
          <a:xfrm>
            <a:off x="304800" y="5791200"/>
            <a:ext cx="10439400" cy="923330"/>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a:p>
            <a:endParaRPr lang="en-US" dirty="0"/>
          </a:p>
        </p:txBody>
      </p:sp>
      <p:pic>
        <p:nvPicPr>
          <p:cNvPr id="2" name="Picture 1">
            <a:extLst>
              <a:ext uri="{FF2B5EF4-FFF2-40B4-BE49-F238E27FC236}">
                <a16:creationId xmlns:a16="http://schemas.microsoft.com/office/drawing/2014/main" id="{8D603925-0A4C-47EE-86F7-A65E94E71B87}"/>
              </a:ext>
            </a:extLst>
          </p:cNvPr>
          <p:cNvPicPr>
            <a:picLocks noChangeAspect="1"/>
          </p:cNvPicPr>
          <p:nvPr/>
        </p:nvPicPr>
        <p:blipFill rotWithShape="1">
          <a:blip r:embed="rId4"/>
          <a:srcRect l="14625" t="15077" r="2251" b="9111"/>
          <a:stretch/>
        </p:blipFill>
        <p:spPr>
          <a:xfrm>
            <a:off x="460744" y="913915"/>
            <a:ext cx="8533309" cy="4375538"/>
          </a:xfrm>
          <a:prstGeom prst="rect">
            <a:avLst/>
          </a:prstGeom>
        </p:spPr>
      </p:pic>
      <p:sp>
        <p:nvSpPr>
          <p:cNvPr id="6" name="TextBox 5">
            <a:extLst>
              <a:ext uri="{FF2B5EF4-FFF2-40B4-BE49-F238E27FC236}">
                <a16:creationId xmlns:a16="http://schemas.microsoft.com/office/drawing/2014/main" id="{4AABF3C9-01B5-4217-B970-1D38EE33E819}"/>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Tree>
    <p:extLst>
      <p:ext uri="{BB962C8B-B14F-4D97-AF65-F5344CB8AC3E}">
        <p14:creationId xmlns:p14="http://schemas.microsoft.com/office/powerpoint/2010/main" val="14598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A88DF7-F7F1-4F6E-A773-EF3501C8485A}"/>
              </a:ext>
            </a:extLst>
          </p:cNvPr>
          <p:cNvSpPr>
            <a:spLocks noGrp="1"/>
          </p:cNvSpPr>
          <p:nvPr>
            <p:ph type="body" sz="quarter" idx="11"/>
          </p:nvPr>
        </p:nvSpPr>
        <p:spPr>
          <a:xfrm>
            <a:off x="460744" y="471715"/>
            <a:ext cx="8911856" cy="533400"/>
          </a:xfrm>
        </p:spPr>
        <p:txBody>
          <a:bodyPr>
            <a:normAutofit lnSpcReduction="10000"/>
          </a:bodyPr>
          <a:lstStyle/>
          <a:p>
            <a:pPr marL="0" indent="0">
              <a:buNone/>
            </a:pPr>
            <a:r>
              <a:rPr lang="en-US" dirty="0"/>
              <a:t>Quality Framework- Quality Management Plan</a:t>
            </a:r>
          </a:p>
        </p:txBody>
      </p:sp>
      <p:sp>
        <p:nvSpPr>
          <p:cNvPr id="9" name="TextBox 8">
            <a:extLst>
              <a:ext uri="{FF2B5EF4-FFF2-40B4-BE49-F238E27FC236}">
                <a16:creationId xmlns:a16="http://schemas.microsoft.com/office/drawing/2014/main" id="{FF03CF9C-C544-4FD3-A242-181B1AD22567}"/>
              </a:ext>
            </a:extLst>
          </p:cNvPr>
          <p:cNvSpPr txBox="1"/>
          <p:nvPr/>
        </p:nvSpPr>
        <p:spPr>
          <a:xfrm>
            <a:off x="447849" y="5787403"/>
            <a:ext cx="10972800" cy="369332"/>
          </a:xfrm>
          <a:prstGeom prst="rect">
            <a:avLst/>
          </a:prstGeom>
          <a:noFill/>
        </p:spPr>
        <p:txBody>
          <a:bodyPr wrap="square" rtlCol="0">
            <a:spAutoFit/>
          </a:bodyPr>
          <a:lstStyle/>
          <a:p>
            <a:r>
              <a:rPr lang="en-US" i="1" dirty="0"/>
              <a:t>Please paste screen shot of Facilitation &amp; IQA for specific Project PID</a:t>
            </a:r>
          </a:p>
        </p:txBody>
      </p:sp>
      <p:graphicFrame>
        <p:nvGraphicFramePr>
          <p:cNvPr id="10" name="Table 9">
            <a:extLst>
              <a:ext uri="{FF2B5EF4-FFF2-40B4-BE49-F238E27FC236}">
                <a16:creationId xmlns:a16="http://schemas.microsoft.com/office/drawing/2014/main" id="{1FE50A71-D151-46A5-9CD6-AA14C687F94A}"/>
              </a:ext>
            </a:extLst>
          </p:cNvPr>
          <p:cNvGraphicFramePr>
            <a:graphicFrameLocks noGrp="1"/>
          </p:cNvGraphicFramePr>
          <p:nvPr>
            <p:extLst>
              <p:ext uri="{D42A27DB-BD31-4B8C-83A1-F6EECF244321}">
                <p14:modId xmlns:p14="http://schemas.microsoft.com/office/powerpoint/2010/main" val="195003372"/>
              </p:ext>
            </p:extLst>
          </p:nvPr>
        </p:nvGraphicFramePr>
        <p:xfrm>
          <a:off x="861646" y="1295400"/>
          <a:ext cx="7977555" cy="1676400"/>
        </p:xfrm>
        <a:graphic>
          <a:graphicData uri="http://schemas.openxmlformats.org/drawingml/2006/table">
            <a:tbl>
              <a:tblPr firstRow="1" bandRow="1">
                <a:tableStyleId>{21E4AEA4-8DFA-4A89-87EB-49C32662AFE0}</a:tableStyleId>
              </a:tblPr>
              <a:tblGrid>
                <a:gridCol w="894103">
                  <a:extLst>
                    <a:ext uri="{9D8B030D-6E8A-4147-A177-3AD203B41FA5}">
                      <a16:colId xmlns:a16="http://schemas.microsoft.com/office/drawing/2014/main" val="2956341655"/>
                    </a:ext>
                  </a:extLst>
                </a:gridCol>
                <a:gridCol w="3468502">
                  <a:extLst>
                    <a:ext uri="{9D8B030D-6E8A-4147-A177-3AD203B41FA5}">
                      <a16:colId xmlns:a16="http://schemas.microsoft.com/office/drawing/2014/main" val="4154048244"/>
                    </a:ext>
                  </a:extLst>
                </a:gridCol>
                <a:gridCol w="3614950">
                  <a:extLst>
                    <a:ext uri="{9D8B030D-6E8A-4147-A177-3AD203B41FA5}">
                      <a16:colId xmlns:a16="http://schemas.microsoft.com/office/drawing/2014/main" val="1010510780"/>
                    </a:ext>
                  </a:extLst>
                </a:gridCol>
              </a:tblGrid>
              <a:tr h="419100">
                <a:tc>
                  <a:txBody>
                    <a:bodyPr/>
                    <a:lstStyle/>
                    <a:p>
                      <a:pPr marL="0" marR="0" algn="ctr">
                        <a:lnSpc>
                          <a:spcPts val="1400"/>
                        </a:lnSpc>
                        <a:spcBef>
                          <a:spcPts val="300"/>
                        </a:spcBef>
                        <a:spcAft>
                          <a:spcPts val="300"/>
                        </a:spcAft>
                      </a:pPr>
                      <a:r>
                        <a:rPr lang="en-US" sz="1200">
                          <a:effectLst/>
                        </a:rPr>
                        <a:t>S. No.</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ts val="1400"/>
                        </a:lnSpc>
                        <a:spcBef>
                          <a:spcPts val="300"/>
                        </a:spcBef>
                        <a:spcAft>
                          <a:spcPts val="300"/>
                        </a:spcAft>
                      </a:pPr>
                      <a:r>
                        <a:rPr lang="en-US" sz="1200">
                          <a:effectLst/>
                        </a:rPr>
                        <a:t>Activity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ts val="1400"/>
                        </a:lnSpc>
                        <a:spcBef>
                          <a:spcPts val="300"/>
                        </a:spcBef>
                        <a:spcAft>
                          <a:spcPts val="300"/>
                        </a:spcAft>
                      </a:pPr>
                      <a:r>
                        <a:rPr lang="en-US" sz="1200">
                          <a:effectLst/>
                        </a:rPr>
                        <a:t>Frequency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5243313"/>
                  </a:ext>
                </a:extLst>
              </a:tr>
              <a:tr h="419100">
                <a:tc>
                  <a:txBody>
                    <a:bodyPr/>
                    <a:lstStyle/>
                    <a:p>
                      <a:pPr marL="0" marR="0" algn="ctr">
                        <a:lnSpc>
                          <a:spcPts val="1400"/>
                        </a:lnSpc>
                        <a:spcBef>
                          <a:spcPts val="300"/>
                        </a:spcBef>
                        <a:spcAft>
                          <a:spcPts val="300"/>
                        </a:spcAft>
                      </a:pPr>
                      <a:r>
                        <a:rPr lang="en-US" sz="1200">
                          <a:effectLst/>
                        </a:rPr>
                        <a:t>1</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Project Facilitation</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Monthly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5201255"/>
                  </a:ext>
                </a:extLst>
              </a:tr>
              <a:tr h="419100">
                <a:tc>
                  <a:txBody>
                    <a:bodyPr/>
                    <a:lstStyle/>
                    <a:p>
                      <a:pPr marL="0" marR="0" algn="ctr">
                        <a:lnSpc>
                          <a:spcPts val="1400"/>
                        </a:lnSpc>
                        <a:spcBef>
                          <a:spcPts val="300"/>
                        </a:spcBef>
                        <a:spcAft>
                          <a:spcPts val="300"/>
                        </a:spcAft>
                      </a:pPr>
                      <a:r>
                        <a:rPr lang="en-US" sz="1200">
                          <a:effectLst/>
                        </a:rPr>
                        <a:t>2</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Internal Audit</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Quarterly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4343254"/>
                  </a:ext>
                </a:extLst>
              </a:tr>
              <a:tr h="419100">
                <a:tc>
                  <a:txBody>
                    <a:bodyPr/>
                    <a:lstStyle/>
                    <a:p>
                      <a:pPr marL="0" marR="0" algn="ctr">
                        <a:lnSpc>
                          <a:spcPts val="1400"/>
                        </a:lnSpc>
                        <a:spcBef>
                          <a:spcPts val="300"/>
                        </a:spcBef>
                        <a:spcAft>
                          <a:spcPts val="300"/>
                        </a:spcAft>
                      </a:pPr>
                      <a:r>
                        <a:rPr lang="en-US" sz="1200">
                          <a:effectLst/>
                        </a:rPr>
                        <a:t>3</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dirty="0">
                          <a:effectLst/>
                        </a:rPr>
                        <a:t>External Audit</a:t>
                      </a:r>
                      <a:endParaRPr lang="en-US" sz="12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dirty="0">
                          <a:effectLst/>
                        </a:rPr>
                        <a:t>As needed</a:t>
                      </a:r>
                      <a:endParaRPr lang="en-US" sz="12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1240054"/>
                  </a:ext>
                </a:extLst>
              </a:tr>
            </a:tbl>
          </a:graphicData>
        </a:graphic>
      </p:graphicFrame>
      <p:sp>
        <p:nvSpPr>
          <p:cNvPr id="5" name="TextBox 4">
            <a:extLst>
              <a:ext uri="{FF2B5EF4-FFF2-40B4-BE49-F238E27FC236}">
                <a16:creationId xmlns:a16="http://schemas.microsoft.com/office/drawing/2014/main" id="{1266C58D-B3F5-461A-ACE3-AE3770FA1731}"/>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Tree>
    <p:extLst>
      <p:ext uri="{BB962C8B-B14F-4D97-AF65-F5344CB8AC3E}">
        <p14:creationId xmlns:p14="http://schemas.microsoft.com/office/powerpoint/2010/main" val="2823855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Baselining- PPBR (PHI dashboard)</a:t>
            </a:r>
          </a:p>
        </p:txBody>
      </p:sp>
      <p:sp>
        <p:nvSpPr>
          <p:cNvPr id="7" name="TextBox 6">
            <a:extLst>
              <a:ext uri="{FF2B5EF4-FFF2-40B4-BE49-F238E27FC236}">
                <a16:creationId xmlns:a16="http://schemas.microsoft.com/office/drawing/2014/main" id="{777E9A5D-063F-43B2-9BA5-1F2D96CEB0F0}"/>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
        <p:nvSpPr>
          <p:cNvPr id="11" name="Text Placeholder 2">
            <a:extLst>
              <a:ext uri="{FF2B5EF4-FFF2-40B4-BE49-F238E27FC236}">
                <a16:creationId xmlns:a16="http://schemas.microsoft.com/office/drawing/2014/main" id="{85735663-E557-4203-80C3-6845945DC173}"/>
              </a:ext>
            </a:extLst>
          </p:cNvPr>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12" name="TextBox 11">
            <a:extLst>
              <a:ext uri="{FF2B5EF4-FFF2-40B4-BE49-F238E27FC236}">
                <a16:creationId xmlns:a16="http://schemas.microsoft.com/office/drawing/2014/main" id="{62FADE2D-0788-446E-92D6-5F72AFC4F43F}"/>
              </a:ext>
            </a:extLst>
          </p:cNvPr>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pic>
        <p:nvPicPr>
          <p:cNvPr id="8" name="Picture 7">
            <a:extLst>
              <a:ext uri="{FF2B5EF4-FFF2-40B4-BE49-F238E27FC236}">
                <a16:creationId xmlns:a16="http://schemas.microsoft.com/office/drawing/2014/main" id="{FDA630ED-0778-4C0E-89CD-35817C931918}"/>
              </a:ext>
            </a:extLst>
          </p:cNvPr>
          <p:cNvPicPr>
            <a:picLocks noChangeAspect="1"/>
          </p:cNvPicPr>
          <p:nvPr/>
        </p:nvPicPr>
        <p:blipFill rotWithShape="1">
          <a:blip r:embed="rId3"/>
          <a:srcRect l="28913" t="23532" r="2500" b="35361"/>
          <a:stretch/>
        </p:blipFill>
        <p:spPr>
          <a:xfrm>
            <a:off x="460743" y="983568"/>
            <a:ext cx="10178241" cy="3429724"/>
          </a:xfrm>
          <a:prstGeom prst="rect">
            <a:avLst/>
          </a:prstGeom>
        </p:spPr>
      </p:pic>
    </p:spTree>
    <p:extLst>
      <p:ext uri="{BB962C8B-B14F-4D97-AF65-F5344CB8AC3E}">
        <p14:creationId xmlns:p14="http://schemas.microsoft.com/office/powerpoint/2010/main" val="3014125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9889082" cy="1447800"/>
          </a:xfrm>
        </p:spPr>
        <p:txBody>
          <a:bodyPr/>
          <a:lstStyle/>
          <a:p>
            <a:pPr marL="0" indent="0">
              <a:buNone/>
            </a:pPr>
            <a:r>
              <a:rPr lang="en-US" sz="3200" dirty="0">
                <a:latin typeface="Georgia" panose="02040502050405020303" pitchFamily="18" charset="0"/>
              </a:rPr>
              <a:t>Step 5</a:t>
            </a:r>
            <a:br>
              <a:rPr lang="en-US" sz="3200" dirty="0">
                <a:latin typeface="Georgia" panose="02040502050405020303" pitchFamily="18" charset="0"/>
              </a:rPr>
            </a:br>
            <a:r>
              <a:rPr lang="en-US" sz="3200" dirty="0">
                <a:latin typeface="Georgia" panose="02040502050405020303" pitchFamily="18" charset="0"/>
              </a:rPr>
              <a:t>Setting Up Reporting Structure</a:t>
            </a:r>
          </a:p>
        </p:txBody>
      </p:sp>
    </p:spTree>
    <p:extLst>
      <p:ext uri="{BB962C8B-B14F-4D97-AF65-F5344CB8AC3E}">
        <p14:creationId xmlns:p14="http://schemas.microsoft.com/office/powerpoint/2010/main" val="39624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5457" y="358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5 ► Setting Up Reporting Structure</a:t>
            </a:r>
          </a:p>
        </p:txBody>
      </p:sp>
      <p:sp>
        <p:nvSpPr>
          <p:cNvPr id="6" name="Text Placeholder 2"/>
          <p:cNvSpPr>
            <a:spLocks noGrp="1"/>
          </p:cNvSpPr>
          <p:nvPr>
            <p:ph type="body" sz="quarter" idx="11"/>
          </p:nvPr>
        </p:nvSpPr>
        <p:spPr>
          <a:xfrm>
            <a:off x="228600" y="228600"/>
            <a:ext cx="7235456" cy="533400"/>
          </a:xfrm>
        </p:spPr>
        <p:txBody>
          <a:bodyPr/>
          <a:lstStyle/>
          <a:p>
            <a:r>
              <a:rPr lang="en-US" dirty="0"/>
              <a:t>Client Governance</a:t>
            </a:r>
          </a:p>
        </p:txBody>
      </p:sp>
      <p:sp>
        <p:nvSpPr>
          <p:cNvPr id="7" name="Rectangle 6">
            <a:extLst>
              <a:ext uri="{FF2B5EF4-FFF2-40B4-BE49-F238E27FC236}">
                <a16:creationId xmlns:a16="http://schemas.microsoft.com/office/drawing/2014/main" id="{44545371-706B-4C40-BDAA-B05FB13AEBB4}"/>
              </a:ext>
            </a:extLst>
          </p:cNvPr>
          <p:cNvSpPr/>
          <p:nvPr/>
        </p:nvSpPr>
        <p:spPr>
          <a:xfrm>
            <a:off x="2209800" y="1000104"/>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8" name="Rectangle 7">
            <a:extLst>
              <a:ext uri="{FF2B5EF4-FFF2-40B4-BE49-F238E27FC236}">
                <a16:creationId xmlns:a16="http://schemas.microsoft.com/office/drawing/2014/main" id="{C25B45B7-A5C5-4775-868B-AEF2BA1967D2}"/>
              </a:ext>
            </a:extLst>
          </p:cNvPr>
          <p:cNvSpPr/>
          <p:nvPr/>
        </p:nvSpPr>
        <p:spPr>
          <a:xfrm>
            <a:off x="274727" y="2043062"/>
            <a:ext cx="1752600"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Steering</a:t>
            </a:r>
          </a:p>
          <a:p>
            <a:pPr algn="ctr" defTabSz="912813">
              <a:defRPr/>
            </a:pPr>
            <a:r>
              <a:rPr lang="en-GB" sz="1100" b="1" kern="0" dirty="0">
                <a:solidFill>
                  <a:srgbClr val="414141"/>
                </a:solidFill>
                <a:latin typeface="+mj-lt"/>
                <a:ea typeface="ＭＳ Ｐゴシック"/>
              </a:rPr>
              <a:t>Committee</a:t>
            </a:r>
          </a:p>
        </p:txBody>
      </p:sp>
      <p:sp>
        <p:nvSpPr>
          <p:cNvPr id="9" name="Text Box 47">
            <a:extLst>
              <a:ext uri="{FF2B5EF4-FFF2-40B4-BE49-F238E27FC236}">
                <a16:creationId xmlns:a16="http://schemas.microsoft.com/office/drawing/2014/main" id="{23D93659-CCDD-4AE4-953D-CA352273FE98}"/>
              </a:ext>
            </a:extLst>
          </p:cNvPr>
          <p:cNvSpPr txBox="1">
            <a:spLocks noChangeArrowheads="1"/>
          </p:cNvSpPr>
          <p:nvPr/>
        </p:nvSpPr>
        <p:spPr bwMode="auto">
          <a:xfrm>
            <a:off x="2630479" y="614180"/>
            <a:ext cx="814647" cy="338554"/>
          </a:xfrm>
          <a:prstGeom prst="rect">
            <a:avLst/>
          </a:prstGeom>
          <a:noFill/>
          <a:ln w="9525">
            <a:noFill/>
            <a:miter lim="800000"/>
            <a:headEnd/>
            <a:tailEnd/>
          </a:ln>
        </p:spPr>
        <p:txBody>
          <a:bodyPr wrap="none">
            <a:spAutoFit/>
          </a:bodyPr>
          <a:lstStyle/>
          <a:p>
            <a:pPr>
              <a:defRPr/>
            </a:pPr>
            <a:r>
              <a:rPr lang="en-GB" sz="1600" b="1" kern="0" dirty="0">
                <a:solidFill>
                  <a:srgbClr val="0070C0"/>
                </a:solidFill>
                <a:latin typeface="+mj-lt"/>
                <a:ea typeface="ＭＳ Ｐゴシック"/>
              </a:rPr>
              <a:t>Client</a:t>
            </a:r>
          </a:p>
        </p:txBody>
      </p:sp>
      <p:sp>
        <p:nvSpPr>
          <p:cNvPr id="10" name="Text Box 48">
            <a:extLst>
              <a:ext uri="{FF2B5EF4-FFF2-40B4-BE49-F238E27FC236}">
                <a16:creationId xmlns:a16="http://schemas.microsoft.com/office/drawing/2014/main" id="{8EFCD280-B090-49FB-8EE0-0A5E50EC720C}"/>
              </a:ext>
            </a:extLst>
          </p:cNvPr>
          <p:cNvSpPr txBox="1">
            <a:spLocks noChangeArrowheads="1"/>
          </p:cNvSpPr>
          <p:nvPr/>
        </p:nvSpPr>
        <p:spPr bwMode="auto">
          <a:xfrm>
            <a:off x="4839744" y="626919"/>
            <a:ext cx="1055097"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Genpact</a:t>
            </a:r>
          </a:p>
        </p:txBody>
      </p:sp>
      <p:sp>
        <p:nvSpPr>
          <p:cNvPr id="11" name="Rectangle 10">
            <a:extLst>
              <a:ext uri="{FF2B5EF4-FFF2-40B4-BE49-F238E27FC236}">
                <a16:creationId xmlns:a16="http://schemas.microsoft.com/office/drawing/2014/main" id="{F08FA12E-30AF-404E-AD25-FE997FAC4221}"/>
              </a:ext>
            </a:extLst>
          </p:cNvPr>
          <p:cNvSpPr/>
          <p:nvPr/>
        </p:nvSpPr>
        <p:spPr>
          <a:xfrm>
            <a:off x="6574496" y="1000104"/>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Program &amp; Executive Governance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Provide strategic direction to the partnership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performance and relationship overall</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Seek sponsorship for new opportunities /New Projects initiationl</a:t>
            </a:r>
          </a:p>
        </p:txBody>
      </p:sp>
      <p:sp>
        <p:nvSpPr>
          <p:cNvPr id="12" name="Rectangle 32">
            <a:extLst>
              <a:ext uri="{FF2B5EF4-FFF2-40B4-BE49-F238E27FC236}">
                <a16:creationId xmlns:a16="http://schemas.microsoft.com/office/drawing/2014/main" id="{02FA69DA-4A4E-47A6-9B64-F1B83C001F81}"/>
              </a:ext>
            </a:extLst>
          </p:cNvPr>
          <p:cNvSpPr>
            <a:spLocks noChangeArrowheads="1"/>
          </p:cNvSpPr>
          <p:nvPr/>
        </p:nvSpPr>
        <p:spPr bwMode="auto">
          <a:xfrm>
            <a:off x="2271346" y="1069366"/>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CXOs </a:t>
            </a:r>
          </a:p>
          <a:p>
            <a:pPr marL="171450" indent="-171450" defTabSz="912813">
              <a:buFont typeface="Arial" panose="020B0604020202020204" pitchFamily="34" charset="0"/>
              <a:buChar char="•"/>
              <a:defRPr/>
            </a:pPr>
            <a:r>
              <a:rPr lang="en-US" sz="1200" kern="0" dirty="0">
                <a:solidFill>
                  <a:srgbClr val="414141"/>
                </a:solidFill>
                <a:ea typeface="ＭＳ Ｐゴシック"/>
              </a:rPr>
              <a:t>Client Functional / </a:t>
            </a:r>
          </a:p>
          <a:p>
            <a:pPr marL="171450" indent="-171450" defTabSz="912813">
              <a:buFont typeface="Arial" panose="020B0604020202020204" pitchFamily="34" charset="0"/>
              <a:buChar char="•"/>
              <a:defRPr/>
            </a:pPr>
            <a:r>
              <a:rPr lang="en-US" sz="1200" kern="0" dirty="0">
                <a:solidFill>
                  <a:srgbClr val="414141"/>
                </a:solidFill>
                <a:ea typeface="ＭＳ Ｐゴシック"/>
              </a:rPr>
              <a:t>Business Leads </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13" name="Rectangle 32">
            <a:extLst>
              <a:ext uri="{FF2B5EF4-FFF2-40B4-BE49-F238E27FC236}">
                <a16:creationId xmlns:a16="http://schemas.microsoft.com/office/drawing/2014/main" id="{B87815D9-3660-4496-ADA6-AD64AC08D859}"/>
              </a:ext>
            </a:extLst>
          </p:cNvPr>
          <p:cNvSpPr>
            <a:spLocks noChangeArrowheads="1"/>
          </p:cNvSpPr>
          <p:nvPr/>
        </p:nvSpPr>
        <p:spPr bwMode="auto">
          <a:xfrm>
            <a:off x="4412533" y="1069366"/>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COO </a:t>
            </a:r>
          </a:p>
          <a:p>
            <a:pPr marL="171450" indent="-171450" defTabSz="912813">
              <a:buFont typeface="Arial" panose="020B0604020202020204" pitchFamily="34" charset="0"/>
              <a:buChar char="•"/>
              <a:defRPr/>
            </a:pPr>
            <a:r>
              <a:rPr lang="en-US" sz="1200" kern="0" dirty="0">
                <a:solidFill>
                  <a:srgbClr val="414141"/>
                </a:solidFill>
                <a:ea typeface="ＭＳ Ｐゴシック"/>
              </a:rPr>
              <a:t>Sr. GOL</a:t>
            </a:r>
          </a:p>
          <a:p>
            <a:pPr marL="171450" indent="-171450" defTabSz="912813">
              <a:buFont typeface="Arial" panose="020B0604020202020204" pitchFamily="34" charset="0"/>
              <a:buChar char="•"/>
              <a:defRPr/>
            </a:pPr>
            <a:r>
              <a:rPr lang="en-US"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 </a:t>
            </a:r>
          </a:p>
          <a:p>
            <a:pPr marL="171450" indent="-171450" defTabSz="912813">
              <a:buFont typeface="Arial" panose="020B0604020202020204" pitchFamily="34" charset="0"/>
              <a:buChar char="•"/>
              <a:defRPr/>
            </a:pPr>
            <a:r>
              <a:rPr lang="en-US" sz="1200" kern="0" dirty="0">
                <a:solidFill>
                  <a:srgbClr val="414141"/>
                </a:solidFill>
                <a:ea typeface="ＭＳ Ｐゴシック"/>
              </a:rPr>
              <a:t>GRM / Client Partner</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p:txBody>
      </p:sp>
      <p:sp>
        <p:nvSpPr>
          <p:cNvPr id="14" name="Rectangle 13">
            <a:extLst>
              <a:ext uri="{FF2B5EF4-FFF2-40B4-BE49-F238E27FC236}">
                <a16:creationId xmlns:a16="http://schemas.microsoft.com/office/drawing/2014/main" id="{3BD7466A-3205-4C5D-AE03-6F00E590C90D}"/>
              </a:ext>
            </a:extLst>
          </p:cNvPr>
          <p:cNvSpPr/>
          <p:nvPr/>
        </p:nvSpPr>
        <p:spPr>
          <a:xfrm>
            <a:off x="2209800" y="4224315"/>
            <a:ext cx="4323752" cy="925019"/>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15" name="Rectangle 14">
            <a:extLst>
              <a:ext uri="{FF2B5EF4-FFF2-40B4-BE49-F238E27FC236}">
                <a16:creationId xmlns:a16="http://schemas.microsoft.com/office/drawing/2014/main" id="{E0FEFD39-07B0-46D6-B9AB-9FBAB1133C5B}"/>
              </a:ext>
            </a:extLst>
          </p:cNvPr>
          <p:cNvSpPr/>
          <p:nvPr/>
        </p:nvSpPr>
        <p:spPr>
          <a:xfrm>
            <a:off x="736868" y="4719215"/>
            <a:ext cx="884453"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Process Owner Connect</a:t>
            </a:r>
          </a:p>
        </p:txBody>
      </p:sp>
      <p:sp>
        <p:nvSpPr>
          <p:cNvPr id="16" name="Rectangle 15">
            <a:extLst>
              <a:ext uri="{FF2B5EF4-FFF2-40B4-BE49-F238E27FC236}">
                <a16:creationId xmlns:a16="http://schemas.microsoft.com/office/drawing/2014/main" id="{D96B05B7-F728-4112-B3FC-7D0B5841D289}"/>
              </a:ext>
            </a:extLst>
          </p:cNvPr>
          <p:cNvSpPr/>
          <p:nvPr/>
        </p:nvSpPr>
        <p:spPr>
          <a:xfrm>
            <a:off x="6574496" y="4224315"/>
            <a:ext cx="5312704" cy="925019"/>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Daily/Weekly </a:t>
            </a:r>
            <a:r>
              <a:rPr lang="en-US" sz="1100" kern="0" dirty="0">
                <a:solidFill>
                  <a:prstClr val="white"/>
                </a:solidFill>
                <a:latin typeface="+mj-lt"/>
                <a:ea typeface="ＭＳ Ｐゴシック"/>
              </a:rPr>
              <a:t>(based on account needs)</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Daily operational management</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Identify and resolve key process issues</a:t>
            </a:r>
          </a:p>
        </p:txBody>
      </p:sp>
      <p:sp>
        <p:nvSpPr>
          <p:cNvPr id="17" name="Rectangle 38">
            <a:extLst>
              <a:ext uri="{FF2B5EF4-FFF2-40B4-BE49-F238E27FC236}">
                <a16:creationId xmlns:a16="http://schemas.microsoft.com/office/drawing/2014/main" id="{CD24098B-34F1-4A6C-81B9-AE2DC3ABC790}"/>
              </a:ext>
            </a:extLst>
          </p:cNvPr>
          <p:cNvSpPr>
            <a:spLocks noChangeArrowheads="1"/>
          </p:cNvSpPr>
          <p:nvPr/>
        </p:nvSpPr>
        <p:spPr bwMode="auto">
          <a:xfrm>
            <a:off x="2326339" y="4339740"/>
            <a:ext cx="3998261" cy="269654"/>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Managers (client)</a:t>
            </a:r>
          </a:p>
        </p:txBody>
      </p:sp>
      <p:sp>
        <p:nvSpPr>
          <p:cNvPr id="18" name="Rectangle 32">
            <a:extLst>
              <a:ext uri="{FF2B5EF4-FFF2-40B4-BE49-F238E27FC236}">
                <a16:creationId xmlns:a16="http://schemas.microsoft.com/office/drawing/2014/main" id="{D6264556-0060-44DD-A49D-02C8B5C0E685}"/>
              </a:ext>
            </a:extLst>
          </p:cNvPr>
          <p:cNvSpPr>
            <a:spLocks noChangeArrowheads="1"/>
          </p:cNvSpPr>
          <p:nvPr/>
        </p:nvSpPr>
        <p:spPr bwMode="auto">
          <a:xfrm>
            <a:off x="2326339" y="4719215"/>
            <a:ext cx="3998261" cy="268325"/>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 (Genpact)</a:t>
            </a:r>
          </a:p>
        </p:txBody>
      </p:sp>
      <p:sp>
        <p:nvSpPr>
          <p:cNvPr id="19" name="Rectangle 30">
            <a:extLst>
              <a:ext uri="{FF2B5EF4-FFF2-40B4-BE49-F238E27FC236}">
                <a16:creationId xmlns:a16="http://schemas.microsoft.com/office/drawing/2014/main" id="{3A968371-6F76-47DB-979A-5C8100C90319}"/>
              </a:ext>
            </a:extLst>
          </p:cNvPr>
          <p:cNvSpPr>
            <a:spLocks noChangeArrowheads="1"/>
          </p:cNvSpPr>
          <p:nvPr/>
        </p:nvSpPr>
        <p:spPr bwMode="auto">
          <a:xfrm>
            <a:off x="1977190" y="949333"/>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20" name="Rectangle 30">
            <a:extLst>
              <a:ext uri="{FF2B5EF4-FFF2-40B4-BE49-F238E27FC236}">
                <a16:creationId xmlns:a16="http://schemas.microsoft.com/office/drawing/2014/main" id="{B4ED0A24-133B-4B08-B704-1C07AAA441F9}"/>
              </a:ext>
            </a:extLst>
          </p:cNvPr>
          <p:cNvSpPr>
            <a:spLocks noChangeArrowheads="1"/>
          </p:cNvSpPr>
          <p:nvPr/>
        </p:nvSpPr>
        <p:spPr bwMode="auto">
          <a:xfrm>
            <a:off x="1977190" y="4186993"/>
            <a:ext cx="9986210" cy="1008510"/>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grpSp>
        <p:nvGrpSpPr>
          <p:cNvPr id="21" name="Group 90">
            <a:extLst>
              <a:ext uri="{FF2B5EF4-FFF2-40B4-BE49-F238E27FC236}">
                <a16:creationId xmlns:a16="http://schemas.microsoft.com/office/drawing/2014/main" id="{55C6C8C5-2FA8-402A-B537-CDEEA73EE9C1}"/>
              </a:ext>
            </a:extLst>
          </p:cNvPr>
          <p:cNvGrpSpPr>
            <a:grpSpLocks noChangeAspect="1"/>
          </p:cNvGrpSpPr>
          <p:nvPr/>
        </p:nvGrpSpPr>
        <p:grpSpPr bwMode="auto">
          <a:xfrm>
            <a:off x="932579" y="4204045"/>
            <a:ext cx="512092" cy="498170"/>
            <a:chOff x="196" y="2168"/>
            <a:chExt cx="492" cy="507"/>
          </a:xfrm>
        </p:grpSpPr>
        <p:sp>
          <p:nvSpPr>
            <p:cNvPr id="22" name="AutoShape 89">
              <a:extLst>
                <a:ext uri="{FF2B5EF4-FFF2-40B4-BE49-F238E27FC236}">
                  <a16:creationId xmlns:a16="http://schemas.microsoft.com/office/drawing/2014/main" id="{F0BDBD46-DADD-4457-A23F-D292174DF13C}"/>
                </a:ext>
              </a:extLst>
            </p:cNvPr>
            <p:cNvSpPr>
              <a:spLocks noChangeAspect="1" noChangeArrowheads="1" noTextEdit="1"/>
            </p:cNvSpPr>
            <p:nvPr/>
          </p:nvSpPr>
          <p:spPr bwMode="auto">
            <a:xfrm>
              <a:off x="196" y="2168"/>
              <a:ext cx="492"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sp>
          <p:nvSpPr>
            <p:cNvPr id="23" name="Freeform 91">
              <a:extLst>
                <a:ext uri="{FF2B5EF4-FFF2-40B4-BE49-F238E27FC236}">
                  <a16:creationId xmlns:a16="http://schemas.microsoft.com/office/drawing/2014/main" id="{28E1954F-8ADD-4DB5-B4D0-D287BF3E7821}"/>
                </a:ext>
              </a:extLst>
            </p:cNvPr>
            <p:cNvSpPr>
              <a:spLocks noEditPoints="1"/>
            </p:cNvSpPr>
            <p:nvPr/>
          </p:nvSpPr>
          <p:spPr bwMode="auto">
            <a:xfrm>
              <a:off x="196" y="2168"/>
              <a:ext cx="492" cy="509"/>
            </a:xfrm>
            <a:custGeom>
              <a:avLst/>
              <a:gdLst>
                <a:gd name="T0" fmla="*/ 122 w 312"/>
                <a:gd name="T1" fmla="*/ 36 h 322"/>
                <a:gd name="T2" fmla="*/ 195 w 312"/>
                <a:gd name="T3" fmla="*/ 36 h 322"/>
                <a:gd name="T4" fmla="*/ 244 w 312"/>
                <a:gd name="T5" fmla="*/ 34 h 322"/>
                <a:gd name="T6" fmla="*/ 244 w 312"/>
                <a:gd name="T7" fmla="*/ 93 h 322"/>
                <a:gd name="T8" fmla="*/ 244 w 312"/>
                <a:gd name="T9" fmla="*/ 34 h 322"/>
                <a:gd name="T10" fmla="*/ 104 w 312"/>
                <a:gd name="T11" fmla="*/ 192 h 322"/>
                <a:gd name="T12" fmla="*/ 110 w 312"/>
                <a:gd name="T13" fmla="*/ 300 h 322"/>
                <a:gd name="T14" fmla="*/ 77 w 312"/>
                <a:gd name="T15" fmla="*/ 209 h 322"/>
                <a:gd name="T16" fmla="*/ 60 w 312"/>
                <a:gd name="T17" fmla="*/ 300 h 322"/>
                <a:gd name="T18" fmla="*/ 37 w 312"/>
                <a:gd name="T19" fmla="*/ 193 h 322"/>
                <a:gd name="T20" fmla="*/ 11 w 312"/>
                <a:gd name="T21" fmla="*/ 184 h 322"/>
                <a:gd name="T22" fmla="*/ 34 w 312"/>
                <a:gd name="T23" fmla="*/ 99 h 322"/>
                <a:gd name="T24" fmla="*/ 73 w 312"/>
                <a:gd name="T25" fmla="*/ 122 h 322"/>
                <a:gd name="T26" fmla="*/ 107 w 312"/>
                <a:gd name="T27" fmla="*/ 99 h 322"/>
                <a:gd name="T28" fmla="*/ 152 w 312"/>
                <a:gd name="T29" fmla="*/ 82 h 322"/>
                <a:gd name="T30" fmla="*/ 153 w 312"/>
                <a:gd name="T31" fmla="*/ 95 h 322"/>
                <a:gd name="T32" fmla="*/ 158 w 312"/>
                <a:gd name="T33" fmla="*/ 166 h 322"/>
                <a:gd name="T34" fmla="*/ 158 w 312"/>
                <a:gd name="T35" fmla="*/ 167 h 322"/>
                <a:gd name="T36" fmla="*/ 159 w 312"/>
                <a:gd name="T37" fmla="*/ 166 h 322"/>
                <a:gd name="T38" fmla="*/ 163 w 312"/>
                <a:gd name="T39" fmla="*/ 95 h 322"/>
                <a:gd name="T40" fmla="*/ 164 w 312"/>
                <a:gd name="T41" fmla="*/ 82 h 322"/>
                <a:gd name="T42" fmla="*/ 208 w 312"/>
                <a:gd name="T43" fmla="*/ 99 h 322"/>
                <a:gd name="T44" fmla="*/ 245 w 312"/>
                <a:gd name="T45" fmla="*/ 122 h 322"/>
                <a:gd name="T46" fmla="*/ 280 w 312"/>
                <a:gd name="T47" fmla="*/ 99 h 322"/>
                <a:gd name="T48" fmla="*/ 299 w 312"/>
                <a:gd name="T49" fmla="*/ 180 h 322"/>
                <a:gd name="T50" fmla="*/ 276 w 312"/>
                <a:gd name="T51" fmla="*/ 192 h 322"/>
                <a:gd name="T52" fmla="*/ 282 w 312"/>
                <a:gd name="T53" fmla="*/ 300 h 322"/>
                <a:gd name="T54" fmla="*/ 249 w 312"/>
                <a:gd name="T55" fmla="*/ 209 h 322"/>
                <a:gd name="T56" fmla="*/ 232 w 312"/>
                <a:gd name="T57" fmla="*/ 300 h 322"/>
                <a:gd name="T58" fmla="*/ 210 w 312"/>
                <a:gd name="T59" fmla="*/ 193 h 322"/>
                <a:gd name="T60" fmla="*/ 198 w 312"/>
                <a:gd name="T61" fmla="*/ 194 h 322"/>
                <a:gd name="T62" fmla="*/ 172 w 312"/>
                <a:gd name="T63" fmla="*/ 322 h 322"/>
                <a:gd name="T64" fmla="*/ 151 w 312"/>
                <a:gd name="T65" fmla="*/ 213 h 322"/>
                <a:gd name="T66" fmla="*/ 112 w 312"/>
                <a:gd name="T67" fmla="*/ 322 h 322"/>
                <a:gd name="T68" fmla="*/ 104 w 312"/>
                <a:gd name="T69" fmla="*/ 183 h 322"/>
                <a:gd name="T70" fmla="*/ 43 w 312"/>
                <a:gd name="T71" fmla="*/ 64 h 322"/>
                <a:gd name="T72" fmla="*/ 102 w 312"/>
                <a:gd name="T73" fmla="*/ 6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322">
                  <a:moveTo>
                    <a:pt x="159" y="0"/>
                  </a:moveTo>
                  <a:cubicBezTo>
                    <a:pt x="139" y="0"/>
                    <a:pt x="122" y="16"/>
                    <a:pt x="122" y="36"/>
                  </a:cubicBezTo>
                  <a:cubicBezTo>
                    <a:pt x="122" y="56"/>
                    <a:pt x="139" y="73"/>
                    <a:pt x="159" y="73"/>
                  </a:cubicBezTo>
                  <a:cubicBezTo>
                    <a:pt x="179" y="73"/>
                    <a:pt x="195" y="56"/>
                    <a:pt x="195" y="36"/>
                  </a:cubicBezTo>
                  <a:cubicBezTo>
                    <a:pt x="195" y="16"/>
                    <a:pt x="179" y="0"/>
                    <a:pt x="159" y="0"/>
                  </a:cubicBezTo>
                  <a:close/>
                  <a:moveTo>
                    <a:pt x="244" y="34"/>
                  </a:moveTo>
                  <a:cubicBezTo>
                    <a:pt x="228" y="34"/>
                    <a:pt x="215" y="47"/>
                    <a:pt x="215" y="64"/>
                  </a:cubicBezTo>
                  <a:cubicBezTo>
                    <a:pt x="215" y="80"/>
                    <a:pt x="228" y="93"/>
                    <a:pt x="244" y="93"/>
                  </a:cubicBezTo>
                  <a:cubicBezTo>
                    <a:pt x="261" y="93"/>
                    <a:pt x="274" y="80"/>
                    <a:pt x="274" y="64"/>
                  </a:cubicBezTo>
                  <a:cubicBezTo>
                    <a:pt x="274" y="47"/>
                    <a:pt x="261" y="34"/>
                    <a:pt x="244" y="34"/>
                  </a:cubicBezTo>
                  <a:close/>
                  <a:moveTo>
                    <a:pt x="104" y="183"/>
                  </a:moveTo>
                  <a:cubicBezTo>
                    <a:pt x="104" y="192"/>
                    <a:pt x="104" y="192"/>
                    <a:pt x="104" y="192"/>
                  </a:cubicBezTo>
                  <a:cubicBezTo>
                    <a:pt x="104" y="193"/>
                    <a:pt x="104" y="193"/>
                    <a:pt x="104" y="193"/>
                  </a:cubicBezTo>
                  <a:cubicBezTo>
                    <a:pt x="110" y="300"/>
                    <a:pt x="110" y="300"/>
                    <a:pt x="110" y="300"/>
                  </a:cubicBezTo>
                  <a:cubicBezTo>
                    <a:pt x="82" y="300"/>
                    <a:pt x="82" y="300"/>
                    <a:pt x="82" y="300"/>
                  </a:cubicBezTo>
                  <a:cubicBezTo>
                    <a:pt x="77" y="209"/>
                    <a:pt x="77" y="209"/>
                    <a:pt x="77" y="209"/>
                  </a:cubicBezTo>
                  <a:cubicBezTo>
                    <a:pt x="65" y="209"/>
                    <a:pt x="65" y="209"/>
                    <a:pt x="65" y="209"/>
                  </a:cubicBezTo>
                  <a:cubicBezTo>
                    <a:pt x="60" y="300"/>
                    <a:pt x="60" y="300"/>
                    <a:pt x="60" y="300"/>
                  </a:cubicBezTo>
                  <a:cubicBezTo>
                    <a:pt x="33" y="300"/>
                    <a:pt x="33" y="300"/>
                    <a:pt x="33" y="300"/>
                  </a:cubicBezTo>
                  <a:cubicBezTo>
                    <a:pt x="37" y="193"/>
                    <a:pt x="37" y="193"/>
                    <a:pt x="37" y="193"/>
                  </a:cubicBezTo>
                  <a:cubicBezTo>
                    <a:pt x="35" y="150"/>
                    <a:pt x="35" y="150"/>
                    <a:pt x="35" y="150"/>
                  </a:cubicBezTo>
                  <a:cubicBezTo>
                    <a:pt x="11" y="184"/>
                    <a:pt x="11" y="184"/>
                    <a:pt x="11" y="184"/>
                  </a:cubicBezTo>
                  <a:cubicBezTo>
                    <a:pt x="0" y="174"/>
                    <a:pt x="0" y="174"/>
                    <a:pt x="0" y="174"/>
                  </a:cubicBezTo>
                  <a:cubicBezTo>
                    <a:pt x="34" y="99"/>
                    <a:pt x="34" y="99"/>
                    <a:pt x="34" y="99"/>
                  </a:cubicBezTo>
                  <a:cubicBezTo>
                    <a:pt x="54" y="99"/>
                    <a:pt x="54" y="99"/>
                    <a:pt x="54" y="99"/>
                  </a:cubicBezTo>
                  <a:cubicBezTo>
                    <a:pt x="73" y="122"/>
                    <a:pt x="73" y="122"/>
                    <a:pt x="73" y="122"/>
                  </a:cubicBezTo>
                  <a:cubicBezTo>
                    <a:pt x="91" y="99"/>
                    <a:pt x="91" y="99"/>
                    <a:pt x="91" y="99"/>
                  </a:cubicBezTo>
                  <a:cubicBezTo>
                    <a:pt x="107" y="99"/>
                    <a:pt x="107" y="99"/>
                    <a:pt x="107" y="99"/>
                  </a:cubicBezTo>
                  <a:cubicBezTo>
                    <a:pt x="114" y="82"/>
                    <a:pt x="114" y="82"/>
                    <a:pt x="114" y="82"/>
                  </a:cubicBezTo>
                  <a:cubicBezTo>
                    <a:pt x="152" y="82"/>
                    <a:pt x="152" y="82"/>
                    <a:pt x="152" y="82"/>
                  </a:cubicBezTo>
                  <a:cubicBezTo>
                    <a:pt x="149" y="87"/>
                    <a:pt x="149" y="87"/>
                    <a:pt x="149" y="87"/>
                  </a:cubicBezTo>
                  <a:cubicBezTo>
                    <a:pt x="153" y="95"/>
                    <a:pt x="153" y="95"/>
                    <a:pt x="153" y="95"/>
                  </a:cubicBezTo>
                  <a:cubicBezTo>
                    <a:pt x="145" y="153"/>
                    <a:pt x="145" y="153"/>
                    <a:pt x="145" y="153"/>
                  </a:cubicBezTo>
                  <a:cubicBezTo>
                    <a:pt x="158" y="166"/>
                    <a:pt x="158" y="166"/>
                    <a:pt x="158" y="166"/>
                  </a:cubicBezTo>
                  <a:cubicBezTo>
                    <a:pt x="158" y="167"/>
                    <a:pt x="158" y="167"/>
                    <a:pt x="158" y="167"/>
                  </a:cubicBezTo>
                  <a:cubicBezTo>
                    <a:pt x="158" y="167"/>
                    <a:pt x="158" y="167"/>
                    <a:pt x="158" y="167"/>
                  </a:cubicBezTo>
                  <a:cubicBezTo>
                    <a:pt x="159" y="167"/>
                    <a:pt x="159" y="167"/>
                    <a:pt x="159" y="167"/>
                  </a:cubicBezTo>
                  <a:cubicBezTo>
                    <a:pt x="159" y="166"/>
                    <a:pt x="159" y="166"/>
                    <a:pt x="159" y="166"/>
                  </a:cubicBezTo>
                  <a:cubicBezTo>
                    <a:pt x="172" y="153"/>
                    <a:pt x="172" y="153"/>
                    <a:pt x="172" y="153"/>
                  </a:cubicBezTo>
                  <a:cubicBezTo>
                    <a:pt x="163" y="95"/>
                    <a:pt x="163" y="95"/>
                    <a:pt x="163" y="95"/>
                  </a:cubicBezTo>
                  <a:cubicBezTo>
                    <a:pt x="167" y="87"/>
                    <a:pt x="167" y="87"/>
                    <a:pt x="167" y="87"/>
                  </a:cubicBezTo>
                  <a:cubicBezTo>
                    <a:pt x="164" y="82"/>
                    <a:pt x="164" y="82"/>
                    <a:pt x="164" y="82"/>
                  </a:cubicBezTo>
                  <a:cubicBezTo>
                    <a:pt x="203" y="82"/>
                    <a:pt x="203" y="82"/>
                    <a:pt x="203" y="82"/>
                  </a:cubicBezTo>
                  <a:cubicBezTo>
                    <a:pt x="208" y="99"/>
                    <a:pt x="208" y="99"/>
                    <a:pt x="208" y="99"/>
                  </a:cubicBezTo>
                  <a:cubicBezTo>
                    <a:pt x="226" y="99"/>
                    <a:pt x="226" y="99"/>
                    <a:pt x="226" y="99"/>
                  </a:cubicBezTo>
                  <a:cubicBezTo>
                    <a:pt x="245" y="122"/>
                    <a:pt x="245" y="122"/>
                    <a:pt x="245" y="122"/>
                  </a:cubicBezTo>
                  <a:cubicBezTo>
                    <a:pt x="263" y="99"/>
                    <a:pt x="263" y="99"/>
                    <a:pt x="263" y="99"/>
                  </a:cubicBezTo>
                  <a:cubicBezTo>
                    <a:pt x="280" y="99"/>
                    <a:pt x="280" y="99"/>
                    <a:pt x="280" y="99"/>
                  </a:cubicBezTo>
                  <a:cubicBezTo>
                    <a:pt x="312" y="169"/>
                    <a:pt x="312" y="169"/>
                    <a:pt x="312" y="169"/>
                  </a:cubicBezTo>
                  <a:cubicBezTo>
                    <a:pt x="299" y="180"/>
                    <a:pt x="299" y="180"/>
                    <a:pt x="299" y="180"/>
                  </a:cubicBezTo>
                  <a:cubicBezTo>
                    <a:pt x="278" y="144"/>
                    <a:pt x="278" y="144"/>
                    <a:pt x="278" y="144"/>
                  </a:cubicBezTo>
                  <a:cubicBezTo>
                    <a:pt x="276" y="192"/>
                    <a:pt x="276" y="192"/>
                    <a:pt x="276" y="192"/>
                  </a:cubicBezTo>
                  <a:cubicBezTo>
                    <a:pt x="276" y="193"/>
                    <a:pt x="276" y="193"/>
                    <a:pt x="276" y="193"/>
                  </a:cubicBezTo>
                  <a:cubicBezTo>
                    <a:pt x="282" y="300"/>
                    <a:pt x="282" y="300"/>
                    <a:pt x="282" y="300"/>
                  </a:cubicBezTo>
                  <a:cubicBezTo>
                    <a:pt x="254" y="300"/>
                    <a:pt x="254" y="300"/>
                    <a:pt x="254" y="300"/>
                  </a:cubicBezTo>
                  <a:cubicBezTo>
                    <a:pt x="249" y="209"/>
                    <a:pt x="249" y="209"/>
                    <a:pt x="249" y="209"/>
                  </a:cubicBezTo>
                  <a:cubicBezTo>
                    <a:pt x="237" y="209"/>
                    <a:pt x="237" y="209"/>
                    <a:pt x="237" y="209"/>
                  </a:cubicBezTo>
                  <a:cubicBezTo>
                    <a:pt x="232" y="300"/>
                    <a:pt x="232" y="300"/>
                    <a:pt x="232" y="300"/>
                  </a:cubicBezTo>
                  <a:cubicBezTo>
                    <a:pt x="205" y="300"/>
                    <a:pt x="205" y="300"/>
                    <a:pt x="205" y="300"/>
                  </a:cubicBezTo>
                  <a:cubicBezTo>
                    <a:pt x="210" y="193"/>
                    <a:pt x="210" y="193"/>
                    <a:pt x="210" y="193"/>
                  </a:cubicBezTo>
                  <a:cubicBezTo>
                    <a:pt x="209" y="185"/>
                    <a:pt x="209" y="185"/>
                    <a:pt x="209" y="185"/>
                  </a:cubicBezTo>
                  <a:cubicBezTo>
                    <a:pt x="198" y="194"/>
                    <a:pt x="198" y="194"/>
                    <a:pt x="198" y="194"/>
                  </a:cubicBezTo>
                  <a:cubicBezTo>
                    <a:pt x="203" y="322"/>
                    <a:pt x="203" y="322"/>
                    <a:pt x="203" y="322"/>
                  </a:cubicBezTo>
                  <a:cubicBezTo>
                    <a:pt x="172" y="322"/>
                    <a:pt x="172" y="322"/>
                    <a:pt x="172" y="322"/>
                  </a:cubicBezTo>
                  <a:cubicBezTo>
                    <a:pt x="165" y="213"/>
                    <a:pt x="165" y="213"/>
                    <a:pt x="165" y="213"/>
                  </a:cubicBezTo>
                  <a:cubicBezTo>
                    <a:pt x="151" y="213"/>
                    <a:pt x="151" y="213"/>
                    <a:pt x="151" y="213"/>
                  </a:cubicBezTo>
                  <a:cubicBezTo>
                    <a:pt x="145" y="322"/>
                    <a:pt x="145" y="322"/>
                    <a:pt x="145" y="322"/>
                  </a:cubicBezTo>
                  <a:cubicBezTo>
                    <a:pt x="112" y="322"/>
                    <a:pt x="112" y="322"/>
                    <a:pt x="112" y="322"/>
                  </a:cubicBezTo>
                  <a:cubicBezTo>
                    <a:pt x="119" y="194"/>
                    <a:pt x="119" y="194"/>
                    <a:pt x="119" y="194"/>
                  </a:cubicBezTo>
                  <a:cubicBezTo>
                    <a:pt x="104" y="183"/>
                    <a:pt x="104" y="183"/>
                    <a:pt x="104" y="183"/>
                  </a:cubicBezTo>
                  <a:close/>
                  <a:moveTo>
                    <a:pt x="72" y="34"/>
                  </a:moveTo>
                  <a:cubicBezTo>
                    <a:pt x="56" y="34"/>
                    <a:pt x="43" y="47"/>
                    <a:pt x="43" y="64"/>
                  </a:cubicBezTo>
                  <a:cubicBezTo>
                    <a:pt x="43" y="80"/>
                    <a:pt x="56" y="93"/>
                    <a:pt x="72" y="93"/>
                  </a:cubicBezTo>
                  <a:cubicBezTo>
                    <a:pt x="88" y="93"/>
                    <a:pt x="102" y="80"/>
                    <a:pt x="102" y="64"/>
                  </a:cubicBezTo>
                  <a:cubicBezTo>
                    <a:pt x="102" y="47"/>
                    <a:pt x="88" y="34"/>
                    <a:pt x="72" y="34"/>
                  </a:cubicBezTo>
                  <a:close/>
                </a:path>
              </a:pathLst>
            </a:custGeom>
            <a:solidFill>
              <a:srgbClr val="1AA2D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grpSp>
      <p:sp>
        <p:nvSpPr>
          <p:cNvPr id="24" name="Rectangle 23">
            <a:extLst>
              <a:ext uri="{FF2B5EF4-FFF2-40B4-BE49-F238E27FC236}">
                <a16:creationId xmlns:a16="http://schemas.microsoft.com/office/drawing/2014/main" id="{0DB63342-2FFA-4657-8A2D-39C2279F5AE5}"/>
              </a:ext>
            </a:extLst>
          </p:cNvPr>
          <p:cNvSpPr/>
          <p:nvPr/>
        </p:nvSpPr>
        <p:spPr>
          <a:xfrm>
            <a:off x="2209800" y="2590332"/>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25" name="Rectangle 24">
            <a:extLst>
              <a:ext uri="{FF2B5EF4-FFF2-40B4-BE49-F238E27FC236}">
                <a16:creationId xmlns:a16="http://schemas.microsoft.com/office/drawing/2014/main" id="{6547A9BA-E60D-4BC4-B7A0-B3A84C0D6A94}"/>
              </a:ext>
            </a:extLst>
          </p:cNvPr>
          <p:cNvSpPr/>
          <p:nvPr/>
        </p:nvSpPr>
        <p:spPr>
          <a:xfrm>
            <a:off x="312325" y="3289365"/>
            <a:ext cx="1752600"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Management Committee</a:t>
            </a:r>
          </a:p>
          <a:p>
            <a:pPr defTabSz="912813">
              <a:defRPr/>
            </a:pPr>
            <a:endParaRPr lang="en-GB" sz="1100" b="1" kern="0" dirty="0">
              <a:solidFill>
                <a:srgbClr val="414141"/>
              </a:solidFill>
              <a:latin typeface="+mj-lt"/>
              <a:ea typeface="ＭＳ Ｐゴシック"/>
            </a:endParaRPr>
          </a:p>
        </p:txBody>
      </p:sp>
      <p:sp>
        <p:nvSpPr>
          <p:cNvPr id="26" name="Rectangle 25">
            <a:extLst>
              <a:ext uri="{FF2B5EF4-FFF2-40B4-BE49-F238E27FC236}">
                <a16:creationId xmlns:a16="http://schemas.microsoft.com/office/drawing/2014/main" id="{F4AE4CEC-26F5-47DE-9A65-4D65BC9088C8}"/>
              </a:ext>
            </a:extLst>
          </p:cNvPr>
          <p:cNvSpPr/>
          <p:nvPr/>
        </p:nvSpPr>
        <p:spPr>
          <a:xfrm>
            <a:off x="6574496" y="2590800"/>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Monthly</a:t>
            </a:r>
          </a:p>
          <a:p>
            <a:pPr marL="53975" defTabSz="912813">
              <a:defRPr/>
            </a:pPr>
            <a:r>
              <a:rPr lang="en-US" sz="1100" b="1" kern="0" dirty="0">
                <a:solidFill>
                  <a:prstClr val="white"/>
                </a:solidFill>
                <a:latin typeface="+mj-lt"/>
                <a:ea typeface="ＭＳ Ｐゴシック"/>
              </a:rPr>
              <a:t>Operations  &amp; Quality Review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scorecard and performance </a:t>
            </a:r>
          </a:p>
          <a:p>
            <a:pPr marL="285750" indent="-231775" defTabSz="912813">
              <a:buFont typeface="Arial" panose="020B0604020202020204" pitchFamily="34" charset="0"/>
              <a:buChar char="•"/>
              <a:defRPr/>
            </a:pPr>
            <a:r>
              <a:rPr lang="en-US" sz="1100" kern="0" dirty="0">
                <a:solidFill>
                  <a:prstClr val="white"/>
                </a:solidFill>
                <a:ea typeface="ＭＳ Ｐゴシック"/>
              </a:rPr>
              <a:t>RCA for critical error category  and </a:t>
            </a:r>
            <a:r>
              <a:rPr lang="en-US" sz="1100" kern="0" dirty="0">
                <a:solidFill>
                  <a:prstClr val="white"/>
                </a:solidFill>
                <a:latin typeface="+mj-lt"/>
                <a:ea typeface="ＭＳ Ｐゴシック"/>
              </a:rPr>
              <a:t>Action Plan</a:t>
            </a:r>
          </a:p>
          <a:p>
            <a:pPr marL="285750" indent="-231775" defTabSz="912813">
              <a:buFont typeface="Arial" panose="020B0604020202020204" pitchFamily="34" charset="0"/>
              <a:buChar char="•"/>
              <a:defRPr/>
            </a:pPr>
            <a:r>
              <a:rPr lang="en-US" sz="1100" kern="0" dirty="0">
                <a:solidFill>
                  <a:prstClr val="white"/>
                </a:solidFill>
                <a:ea typeface="ＭＳ Ｐゴシック"/>
              </a:rPr>
              <a:t>Error Trends &amp; Learnings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Discuss any potential risks &amp; actions thereof</a:t>
            </a:r>
          </a:p>
          <a:p>
            <a:pPr marL="53975" defTabSz="912813">
              <a:defRPr/>
            </a:pPr>
            <a:r>
              <a:rPr lang="en-US" sz="1100" b="1" kern="0" dirty="0">
                <a:solidFill>
                  <a:prstClr val="white"/>
                </a:solidFill>
                <a:latin typeface="+mj-lt"/>
                <a:ea typeface="ＭＳ Ｐゴシック"/>
              </a:rPr>
              <a:t>DPIS Review </a:t>
            </a:r>
          </a:p>
          <a:p>
            <a:pPr marL="285750" indent="-231775" defTabSz="912813">
              <a:buFont typeface="Arial" panose="020B0604020202020204" pitchFamily="34" charset="0"/>
              <a:buChar char="•"/>
              <a:defRPr/>
            </a:pPr>
            <a:r>
              <a:rPr lang="en-US" sz="1100" kern="0" dirty="0">
                <a:solidFill>
                  <a:prstClr val="white"/>
                </a:solidFill>
                <a:ea typeface="ＭＳ Ｐゴシック"/>
              </a:rPr>
              <a:t>Review CI roadmap progress as per plan</a:t>
            </a:r>
            <a:endParaRPr lang="en-US" sz="1100" kern="0" dirty="0">
              <a:solidFill>
                <a:prstClr val="white"/>
              </a:solidFill>
              <a:latin typeface="+mj-lt"/>
              <a:ea typeface="ＭＳ Ｐゴシック"/>
            </a:endParaRPr>
          </a:p>
        </p:txBody>
      </p:sp>
      <p:sp>
        <p:nvSpPr>
          <p:cNvPr id="27" name="Rectangle 32">
            <a:extLst>
              <a:ext uri="{FF2B5EF4-FFF2-40B4-BE49-F238E27FC236}">
                <a16:creationId xmlns:a16="http://schemas.microsoft.com/office/drawing/2014/main" id="{6CDF5BFA-569F-477C-9327-EB18965F608D}"/>
              </a:ext>
            </a:extLst>
          </p:cNvPr>
          <p:cNvSpPr>
            <a:spLocks noChangeArrowheads="1"/>
          </p:cNvSpPr>
          <p:nvPr/>
        </p:nvSpPr>
        <p:spPr bwMode="auto">
          <a:xfrm>
            <a:off x="2271346" y="2659594"/>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Process Owners / </a:t>
            </a:r>
          </a:p>
          <a:p>
            <a:pPr defTabSz="912813">
              <a:defRPr/>
            </a:pPr>
            <a:r>
              <a:rPr lang="en-US" sz="1200" kern="0" dirty="0">
                <a:solidFill>
                  <a:srgbClr val="414141"/>
                </a:solidFill>
                <a:ea typeface="ＭＳ Ｐゴシック"/>
              </a:rPr>
              <a:t>     Service Delivery Managers</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28" name="Rectangle 32">
            <a:extLst>
              <a:ext uri="{FF2B5EF4-FFF2-40B4-BE49-F238E27FC236}">
                <a16:creationId xmlns:a16="http://schemas.microsoft.com/office/drawing/2014/main" id="{738236E8-4BC1-4EA7-9A10-FF45B4056387}"/>
              </a:ext>
            </a:extLst>
          </p:cNvPr>
          <p:cNvSpPr>
            <a:spLocks noChangeArrowheads="1"/>
          </p:cNvSpPr>
          <p:nvPr/>
        </p:nvSpPr>
        <p:spPr bwMode="auto">
          <a:xfrm>
            <a:off x="4412533" y="2659594"/>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GB"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endParaRPr lang="en-GB" sz="1200" kern="0" dirty="0">
              <a:solidFill>
                <a:srgbClr val="414141"/>
              </a:solidFill>
              <a:ea typeface="ＭＳ Ｐゴシック"/>
            </a:endParaRPr>
          </a:p>
          <a:p>
            <a:pPr marL="171450" indent="-171450" defTabSz="912813">
              <a:buFont typeface="Arial" panose="020B0604020202020204" pitchFamily="34" charset="0"/>
              <a:buChar char="•"/>
              <a:defRPr/>
            </a:pPr>
            <a:r>
              <a:rPr lang="en-GB" sz="1200" b="1" kern="0" dirty="0">
                <a:solidFill>
                  <a:srgbClr val="414141"/>
                </a:solidFill>
                <a:ea typeface="ＭＳ Ｐゴシック"/>
              </a:rPr>
              <a:t>DPIS MBB/BB**</a:t>
            </a:r>
          </a:p>
        </p:txBody>
      </p:sp>
      <p:sp>
        <p:nvSpPr>
          <p:cNvPr id="29" name="Rectangle 30">
            <a:extLst>
              <a:ext uri="{FF2B5EF4-FFF2-40B4-BE49-F238E27FC236}">
                <a16:creationId xmlns:a16="http://schemas.microsoft.com/office/drawing/2014/main" id="{F8E6ED7F-4EE7-4260-8EA0-3B16548A0891}"/>
              </a:ext>
            </a:extLst>
          </p:cNvPr>
          <p:cNvSpPr>
            <a:spLocks noChangeArrowheads="1"/>
          </p:cNvSpPr>
          <p:nvPr/>
        </p:nvSpPr>
        <p:spPr bwMode="auto">
          <a:xfrm>
            <a:off x="1977190" y="2538374"/>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0" name="Text Box 48">
            <a:extLst>
              <a:ext uri="{FF2B5EF4-FFF2-40B4-BE49-F238E27FC236}">
                <a16:creationId xmlns:a16="http://schemas.microsoft.com/office/drawing/2014/main" id="{0923B8D5-FA1E-4949-A278-8805C40D708C}"/>
              </a:ext>
            </a:extLst>
          </p:cNvPr>
          <p:cNvSpPr txBox="1">
            <a:spLocks noChangeArrowheads="1"/>
          </p:cNvSpPr>
          <p:nvPr/>
        </p:nvSpPr>
        <p:spPr bwMode="auto">
          <a:xfrm>
            <a:off x="7696200" y="650414"/>
            <a:ext cx="2473754"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Key discussion points</a:t>
            </a:r>
          </a:p>
        </p:txBody>
      </p:sp>
      <p:pic>
        <p:nvPicPr>
          <p:cNvPr id="31" name="Picture 30">
            <a:extLst>
              <a:ext uri="{FF2B5EF4-FFF2-40B4-BE49-F238E27FC236}">
                <a16:creationId xmlns:a16="http://schemas.microsoft.com/office/drawing/2014/main" id="{3E5DD35B-9E77-4FE8-AC10-5F2E024E2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214" y="2497210"/>
            <a:ext cx="1038225" cy="1038225"/>
          </a:xfrm>
          <a:prstGeom prst="rect">
            <a:avLst/>
          </a:prstGeom>
          <a:ln>
            <a:noFill/>
          </a:ln>
        </p:spPr>
      </p:pic>
      <p:pic>
        <p:nvPicPr>
          <p:cNvPr id="32" name="Picture 31">
            <a:extLst>
              <a:ext uri="{FF2B5EF4-FFF2-40B4-BE49-F238E27FC236}">
                <a16:creationId xmlns:a16="http://schemas.microsoft.com/office/drawing/2014/main" id="{8BB41CE9-FD28-4494-8678-5F6E78CE7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704053"/>
            <a:ext cx="1596190" cy="1596190"/>
          </a:xfrm>
          <a:prstGeom prst="rect">
            <a:avLst/>
          </a:prstGeom>
          <a:ln>
            <a:noFill/>
          </a:ln>
        </p:spPr>
      </p:pic>
      <p:sp>
        <p:nvSpPr>
          <p:cNvPr id="35" name="Rectangle 30">
            <a:extLst>
              <a:ext uri="{FF2B5EF4-FFF2-40B4-BE49-F238E27FC236}">
                <a16:creationId xmlns:a16="http://schemas.microsoft.com/office/drawing/2014/main" id="{7B803A18-8594-48D3-96C1-A76DD9AC1F6F}"/>
              </a:ext>
            </a:extLst>
          </p:cNvPr>
          <p:cNvSpPr>
            <a:spLocks noChangeArrowheads="1"/>
          </p:cNvSpPr>
          <p:nvPr/>
        </p:nvSpPr>
        <p:spPr bwMode="auto">
          <a:xfrm>
            <a:off x="2002322" y="5305324"/>
            <a:ext cx="9961078" cy="1159476"/>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6" name="Rectangle 35">
            <a:extLst>
              <a:ext uri="{FF2B5EF4-FFF2-40B4-BE49-F238E27FC236}">
                <a16:creationId xmlns:a16="http://schemas.microsoft.com/office/drawing/2014/main" id="{9B29B0BF-29F0-4CC4-B9B3-38FE87F6304E}"/>
              </a:ext>
            </a:extLst>
          </p:cNvPr>
          <p:cNvSpPr/>
          <p:nvPr/>
        </p:nvSpPr>
        <p:spPr>
          <a:xfrm>
            <a:off x="2225355" y="5361172"/>
            <a:ext cx="4323752" cy="1034438"/>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37" name="Rectangle 36">
            <a:extLst>
              <a:ext uri="{FF2B5EF4-FFF2-40B4-BE49-F238E27FC236}">
                <a16:creationId xmlns:a16="http://schemas.microsoft.com/office/drawing/2014/main" id="{D34073BF-2375-4D1F-8576-79CB1FAA5697}"/>
              </a:ext>
            </a:extLst>
          </p:cNvPr>
          <p:cNvSpPr/>
          <p:nvPr/>
        </p:nvSpPr>
        <p:spPr>
          <a:xfrm>
            <a:off x="6574497" y="5358516"/>
            <a:ext cx="290811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(separate for F&amp;A + non F&amp;A teams)</a:t>
            </a:r>
            <a:endParaRPr lang="en-US" sz="1100" kern="0" dirty="0">
              <a:solidFill>
                <a:prstClr val="white"/>
              </a:solidFill>
              <a:latin typeface="+mj-lt"/>
              <a:ea typeface="ＭＳ Ｐゴシック"/>
            </a:endParaRP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Projects &amp; Improvement Initiatives</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agreed ongoing Action Items </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Best Practice &amp; Learnings</a:t>
            </a:r>
          </a:p>
        </p:txBody>
      </p:sp>
      <p:sp>
        <p:nvSpPr>
          <p:cNvPr id="38" name="Rectangle 32">
            <a:extLst>
              <a:ext uri="{FF2B5EF4-FFF2-40B4-BE49-F238E27FC236}">
                <a16:creationId xmlns:a16="http://schemas.microsoft.com/office/drawing/2014/main" id="{0D0CE926-252C-42E0-BB2E-B37E02158CEB}"/>
              </a:ext>
            </a:extLst>
          </p:cNvPr>
          <p:cNvSpPr>
            <a:spLocks noChangeArrowheads="1"/>
          </p:cNvSpPr>
          <p:nvPr/>
        </p:nvSpPr>
        <p:spPr bwMode="auto">
          <a:xfrm>
            <a:off x="2284049"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Quality Leader</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Manager</a:t>
            </a:r>
          </a:p>
          <a:p>
            <a:pPr marL="171450" indent="-171450" defTabSz="912813">
              <a:buFont typeface="Arial" panose="020B0604020202020204" pitchFamily="34" charset="0"/>
              <a:buChar char="•"/>
              <a:defRPr/>
            </a:pPr>
            <a:r>
              <a:rPr lang="en-US" sz="1200" b="1" kern="0" dirty="0">
                <a:solidFill>
                  <a:srgbClr val="414141"/>
                </a:solidFill>
                <a:ea typeface="ＭＳ Ｐゴシック"/>
              </a:rPr>
              <a:t>Regional Process Owners</a:t>
            </a:r>
          </a:p>
        </p:txBody>
      </p:sp>
      <p:sp>
        <p:nvSpPr>
          <p:cNvPr id="39" name="Rectangle 32">
            <a:extLst>
              <a:ext uri="{FF2B5EF4-FFF2-40B4-BE49-F238E27FC236}">
                <a16:creationId xmlns:a16="http://schemas.microsoft.com/office/drawing/2014/main" id="{11B02D24-B71D-4473-9CF9-72E069832186}"/>
              </a:ext>
            </a:extLst>
          </p:cNvPr>
          <p:cNvSpPr>
            <a:spLocks noChangeArrowheads="1"/>
          </p:cNvSpPr>
          <p:nvPr/>
        </p:nvSpPr>
        <p:spPr bwMode="auto">
          <a:xfrm>
            <a:off x="4401797"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SDLs</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BB</a:t>
            </a:r>
          </a:p>
        </p:txBody>
      </p:sp>
      <p:grpSp>
        <p:nvGrpSpPr>
          <p:cNvPr id="40" name="Group 39">
            <a:extLst>
              <a:ext uri="{FF2B5EF4-FFF2-40B4-BE49-F238E27FC236}">
                <a16:creationId xmlns:a16="http://schemas.microsoft.com/office/drawing/2014/main" id="{E38A760C-DF10-42C2-B204-2348ED7C846E}"/>
              </a:ext>
            </a:extLst>
          </p:cNvPr>
          <p:cNvGrpSpPr/>
          <p:nvPr/>
        </p:nvGrpSpPr>
        <p:grpSpPr>
          <a:xfrm>
            <a:off x="875217" y="5650657"/>
            <a:ext cx="661156" cy="437996"/>
            <a:chOff x="1171228" y="2472312"/>
            <a:chExt cx="738030" cy="659740"/>
          </a:xfrm>
          <a:solidFill>
            <a:srgbClr val="0070C0"/>
          </a:solidFill>
        </p:grpSpPr>
        <p:sp>
          <p:nvSpPr>
            <p:cNvPr id="41" name="Freeform 125">
              <a:extLst>
                <a:ext uri="{FF2B5EF4-FFF2-40B4-BE49-F238E27FC236}">
                  <a16:creationId xmlns:a16="http://schemas.microsoft.com/office/drawing/2014/main" id="{2B489A39-DC81-4DA8-9D14-68170DEDAD80}"/>
                </a:ext>
              </a:extLst>
            </p:cNvPr>
            <p:cNvSpPr>
              <a:spLocks/>
            </p:cNvSpPr>
            <p:nvPr/>
          </p:nvSpPr>
          <p:spPr bwMode="auto">
            <a:xfrm>
              <a:off x="1800181" y="2530369"/>
              <a:ext cx="95003" cy="138106"/>
            </a:xfrm>
            <a:custGeom>
              <a:avLst/>
              <a:gdLst>
                <a:gd name="T0" fmla="*/ 17 w 54"/>
                <a:gd name="T1" fmla="*/ 75 h 78"/>
                <a:gd name="T2" fmla="*/ 53 w 54"/>
                <a:gd name="T3" fmla="*/ 35 h 78"/>
                <a:gd name="T4" fmla="*/ 27 w 54"/>
                <a:gd name="T5" fmla="*/ 0 h 78"/>
                <a:gd name="T6" fmla="*/ 0 w 54"/>
                <a:gd name="T7" fmla="*/ 30 h 78"/>
                <a:gd name="T8" fmla="*/ 17 w 54"/>
                <a:gd name="T9" fmla="*/ 75 h 78"/>
              </a:gdLst>
              <a:ahLst/>
              <a:cxnLst>
                <a:cxn ang="0">
                  <a:pos x="T0" y="T1"/>
                </a:cxn>
                <a:cxn ang="0">
                  <a:pos x="T2" y="T3"/>
                </a:cxn>
                <a:cxn ang="0">
                  <a:pos x="T4" y="T5"/>
                </a:cxn>
                <a:cxn ang="0">
                  <a:pos x="T6" y="T7"/>
                </a:cxn>
                <a:cxn ang="0">
                  <a:pos x="T8" y="T9"/>
                </a:cxn>
              </a:cxnLst>
              <a:rect l="0" t="0" r="r" b="b"/>
              <a:pathLst>
                <a:path w="54" h="78">
                  <a:moveTo>
                    <a:pt x="17" y="75"/>
                  </a:moveTo>
                  <a:cubicBezTo>
                    <a:pt x="28" y="78"/>
                    <a:pt x="49" y="64"/>
                    <a:pt x="53" y="35"/>
                  </a:cubicBezTo>
                  <a:cubicBezTo>
                    <a:pt x="54" y="16"/>
                    <a:pt x="44" y="1"/>
                    <a:pt x="27" y="0"/>
                  </a:cubicBezTo>
                  <a:cubicBezTo>
                    <a:pt x="15" y="0"/>
                    <a:pt x="1" y="12"/>
                    <a:pt x="0" y="30"/>
                  </a:cubicBezTo>
                  <a:cubicBezTo>
                    <a:pt x="0" y="48"/>
                    <a:pt x="2" y="71"/>
                    <a:pt x="1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26">
              <a:extLst>
                <a:ext uri="{FF2B5EF4-FFF2-40B4-BE49-F238E27FC236}">
                  <a16:creationId xmlns:a16="http://schemas.microsoft.com/office/drawing/2014/main" id="{4B2EABEB-D7A8-432F-9F5D-32DFB1B6F87C}"/>
                </a:ext>
              </a:extLst>
            </p:cNvPr>
            <p:cNvSpPr>
              <a:spLocks/>
            </p:cNvSpPr>
            <p:nvPr/>
          </p:nvSpPr>
          <p:spPr bwMode="auto">
            <a:xfrm>
              <a:off x="1676149" y="2679030"/>
              <a:ext cx="233109" cy="453022"/>
            </a:xfrm>
            <a:custGeom>
              <a:avLst/>
              <a:gdLst>
                <a:gd name="T0" fmla="*/ 110 w 132"/>
                <a:gd name="T1" fmla="*/ 0 h 257"/>
                <a:gd name="T2" fmla="*/ 95 w 132"/>
                <a:gd name="T3" fmla="*/ 5 h 257"/>
                <a:gd name="T4" fmla="*/ 74 w 132"/>
                <a:gd name="T5" fmla="*/ 46 h 257"/>
                <a:gd name="T6" fmla="*/ 79 w 132"/>
                <a:gd name="T7" fmla="*/ 14 h 257"/>
                <a:gd name="T8" fmla="*/ 68 w 132"/>
                <a:gd name="T9" fmla="*/ 34 h 257"/>
                <a:gd name="T10" fmla="*/ 60 w 132"/>
                <a:gd name="T11" fmla="*/ 117 h 257"/>
                <a:gd name="T12" fmla="*/ 61 w 132"/>
                <a:gd name="T13" fmla="*/ 118 h 257"/>
                <a:gd name="T14" fmla="*/ 57 w 132"/>
                <a:gd name="T15" fmla="*/ 119 h 257"/>
                <a:gd name="T16" fmla="*/ 35 w 132"/>
                <a:gd name="T17" fmla="*/ 125 h 257"/>
                <a:gd name="T18" fmla="*/ 25 w 132"/>
                <a:gd name="T19" fmla="*/ 129 h 257"/>
                <a:gd name="T20" fmla="*/ 21 w 132"/>
                <a:gd name="T21" fmla="*/ 131 h 257"/>
                <a:gd name="T22" fmla="*/ 17 w 132"/>
                <a:gd name="T23" fmla="*/ 133 h 257"/>
                <a:gd name="T24" fmla="*/ 10 w 132"/>
                <a:gd name="T25" fmla="*/ 144 h 257"/>
                <a:gd name="T26" fmla="*/ 8 w 132"/>
                <a:gd name="T27" fmla="*/ 166 h 257"/>
                <a:gd name="T28" fmla="*/ 1 w 132"/>
                <a:gd name="T29" fmla="*/ 239 h 257"/>
                <a:gd name="T30" fmla="*/ 15 w 132"/>
                <a:gd name="T31" fmla="*/ 256 h 257"/>
                <a:gd name="T32" fmla="*/ 32 w 132"/>
                <a:gd name="T33" fmla="*/ 242 h 257"/>
                <a:gd name="T34" fmla="*/ 33 w 132"/>
                <a:gd name="T35" fmla="*/ 229 h 257"/>
                <a:gd name="T36" fmla="*/ 38 w 132"/>
                <a:gd name="T37" fmla="*/ 185 h 257"/>
                <a:gd name="T38" fmla="*/ 41 w 132"/>
                <a:gd name="T39" fmla="*/ 157 h 257"/>
                <a:gd name="T40" fmla="*/ 95 w 132"/>
                <a:gd name="T41" fmla="*/ 151 h 257"/>
                <a:gd name="T42" fmla="*/ 102 w 132"/>
                <a:gd name="T43" fmla="*/ 147 h 257"/>
                <a:gd name="T44" fmla="*/ 113 w 132"/>
                <a:gd name="T45" fmla="*/ 148 h 257"/>
                <a:gd name="T46" fmla="*/ 110 w 132"/>
                <a:gd name="T4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257">
                  <a:moveTo>
                    <a:pt x="110" y="0"/>
                  </a:moveTo>
                  <a:cubicBezTo>
                    <a:pt x="105" y="0"/>
                    <a:pt x="100" y="2"/>
                    <a:pt x="95" y="5"/>
                  </a:cubicBezTo>
                  <a:cubicBezTo>
                    <a:pt x="91" y="7"/>
                    <a:pt x="79" y="34"/>
                    <a:pt x="74" y="46"/>
                  </a:cubicBezTo>
                  <a:cubicBezTo>
                    <a:pt x="73" y="48"/>
                    <a:pt x="80" y="12"/>
                    <a:pt x="79" y="14"/>
                  </a:cubicBezTo>
                  <a:cubicBezTo>
                    <a:pt x="72" y="22"/>
                    <a:pt x="68" y="34"/>
                    <a:pt x="68" y="34"/>
                  </a:cubicBezTo>
                  <a:cubicBezTo>
                    <a:pt x="62" y="57"/>
                    <a:pt x="64" y="78"/>
                    <a:pt x="60" y="117"/>
                  </a:cubicBezTo>
                  <a:cubicBezTo>
                    <a:pt x="61" y="118"/>
                    <a:pt x="61" y="118"/>
                    <a:pt x="61" y="118"/>
                  </a:cubicBezTo>
                  <a:cubicBezTo>
                    <a:pt x="60" y="118"/>
                    <a:pt x="58" y="118"/>
                    <a:pt x="57" y="119"/>
                  </a:cubicBezTo>
                  <a:cubicBezTo>
                    <a:pt x="49" y="121"/>
                    <a:pt x="42" y="123"/>
                    <a:pt x="35" y="125"/>
                  </a:cubicBezTo>
                  <a:cubicBezTo>
                    <a:pt x="31" y="127"/>
                    <a:pt x="28" y="128"/>
                    <a:pt x="25" y="129"/>
                  </a:cubicBezTo>
                  <a:cubicBezTo>
                    <a:pt x="24" y="129"/>
                    <a:pt x="23" y="130"/>
                    <a:pt x="21" y="131"/>
                  </a:cubicBezTo>
                  <a:cubicBezTo>
                    <a:pt x="20" y="131"/>
                    <a:pt x="19" y="132"/>
                    <a:pt x="17" y="133"/>
                  </a:cubicBezTo>
                  <a:cubicBezTo>
                    <a:pt x="13" y="135"/>
                    <a:pt x="11" y="140"/>
                    <a:pt x="10" y="144"/>
                  </a:cubicBezTo>
                  <a:cubicBezTo>
                    <a:pt x="10" y="149"/>
                    <a:pt x="9" y="157"/>
                    <a:pt x="8" y="166"/>
                  </a:cubicBezTo>
                  <a:cubicBezTo>
                    <a:pt x="5" y="195"/>
                    <a:pt x="1" y="239"/>
                    <a:pt x="1" y="239"/>
                  </a:cubicBezTo>
                  <a:cubicBezTo>
                    <a:pt x="0" y="247"/>
                    <a:pt x="6" y="255"/>
                    <a:pt x="15" y="256"/>
                  </a:cubicBezTo>
                  <a:cubicBezTo>
                    <a:pt x="24" y="257"/>
                    <a:pt x="31" y="250"/>
                    <a:pt x="32" y="242"/>
                  </a:cubicBezTo>
                  <a:cubicBezTo>
                    <a:pt x="32" y="242"/>
                    <a:pt x="33" y="237"/>
                    <a:pt x="33" y="229"/>
                  </a:cubicBezTo>
                  <a:cubicBezTo>
                    <a:pt x="35" y="218"/>
                    <a:pt x="36" y="201"/>
                    <a:pt x="38" y="185"/>
                  </a:cubicBezTo>
                  <a:cubicBezTo>
                    <a:pt x="39" y="174"/>
                    <a:pt x="40" y="164"/>
                    <a:pt x="41" y="157"/>
                  </a:cubicBezTo>
                  <a:cubicBezTo>
                    <a:pt x="41" y="157"/>
                    <a:pt x="85" y="154"/>
                    <a:pt x="95" y="151"/>
                  </a:cubicBezTo>
                  <a:cubicBezTo>
                    <a:pt x="98" y="150"/>
                    <a:pt x="100" y="149"/>
                    <a:pt x="102" y="147"/>
                  </a:cubicBezTo>
                  <a:cubicBezTo>
                    <a:pt x="113" y="148"/>
                    <a:pt x="113" y="148"/>
                    <a:pt x="113" y="148"/>
                  </a:cubicBezTo>
                  <a:cubicBezTo>
                    <a:pt x="119" y="78"/>
                    <a:pt x="132" y="11"/>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27">
              <a:extLst>
                <a:ext uri="{FF2B5EF4-FFF2-40B4-BE49-F238E27FC236}">
                  <a16:creationId xmlns:a16="http://schemas.microsoft.com/office/drawing/2014/main" id="{4976D23C-4134-42A8-ADD7-FAD7E77D1380}"/>
                </a:ext>
              </a:extLst>
            </p:cNvPr>
            <p:cNvSpPr>
              <a:spLocks/>
            </p:cNvSpPr>
            <p:nvPr/>
          </p:nvSpPr>
          <p:spPr bwMode="auto">
            <a:xfrm>
              <a:off x="1185303" y="2530369"/>
              <a:ext cx="95003" cy="138106"/>
            </a:xfrm>
            <a:custGeom>
              <a:avLst/>
              <a:gdLst>
                <a:gd name="T0" fmla="*/ 36 w 54"/>
                <a:gd name="T1" fmla="*/ 75 h 78"/>
                <a:gd name="T2" fmla="*/ 53 w 54"/>
                <a:gd name="T3" fmla="*/ 30 h 78"/>
                <a:gd name="T4" fmla="*/ 27 w 54"/>
                <a:gd name="T5" fmla="*/ 0 h 78"/>
                <a:gd name="T6" fmla="*/ 0 w 54"/>
                <a:gd name="T7" fmla="*/ 35 h 78"/>
                <a:gd name="T8" fmla="*/ 36 w 54"/>
                <a:gd name="T9" fmla="*/ 75 h 78"/>
              </a:gdLst>
              <a:ahLst/>
              <a:cxnLst>
                <a:cxn ang="0">
                  <a:pos x="T0" y="T1"/>
                </a:cxn>
                <a:cxn ang="0">
                  <a:pos x="T2" y="T3"/>
                </a:cxn>
                <a:cxn ang="0">
                  <a:pos x="T4" y="T5"/>
                </a:cxn>
                <a:cxn ang="0">
                  <a:pos x="T6" y="T7"/>
                </a:cxn>
                <a:cxn ang="0">
                  <a:pos x="T8" y="T9"/>
                </a:cxn>
              </a:cxnLst>
              <a:rect l="0" t="0" r="r" b="b"/>
              <a:pathLst>
                <a:path w="54" h="78">
                  <a:moveTo>
                    <a:pt x="36" y="75"/>
                  </a:moveTo>
                  <a:cubicBezTo>
                    <a:pt x="52" y="71"/>
                    <a:pt x="54" y="48"/>
                    <a:pt x="53" y="30"/>
                  </a:cubicBezTo>
                  <a:cubicBezTo>
                    <a:pt x="52" y="12"/>
                    <a:pt x="39" y="0"/>
                    <a:pt x="27" y="0"/>
                  </a:cubicBezTo>
                  <a:cubicBezTo>
                    <a:pt x="10" y="1"/>
                    <a:pt x="0" y="16"/>
                    <a:pt x="0" y="35"/>
                  </a:cubicBezTo>
                  <a:cubicBezTo>
                    <a:pt x="4" y="64"/>
                    <a:pt x="25" y="78"/>
                    <a:pt x="3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28">
              <a:extLst>
                <a:ext uri="{FF2B5EF4-FFF2-40B4-BE49-F238E27FC236}">
                  <a16:creationId xmlns:a16="http://schemas.microsoft.com/office/drawing/2014/main" id="{416B87FA-5C91-41D5-A912-8C66F95A7124}"/>
                </a:ext>
              </a:extLst>
            </p:cNvPr>
            <p:cNvSpPr>
              <a:spLocks/>
            </p:cNvSpPr>
            <p:nvPr/>
          </p:nvSpPr>
          <p:spPr bwMode="auto">
            <a:xfrm>
              <a:off x="1171228" y="2679030"/>
              <a:ext cx="230469" cy="453022"/>
            </a:xfrm>
            <a:custGeom>
              <a:avLst/>
              <a:gdLst>
                <a:gd name="T0" fmla="*/ 124 w 131"/>
                <a:gd name="T1" fmla="*/ 166 h 257"/>
                <a:gd name="T2" fmla="*/ 121 w 131"/>
                <a:gd name="T3" fmla="*/ 144 h 257"/>
                <a:gd name="T4" fmla="*/ 114 w 131"/>
                <a:gd name="T5" fmla="*/ 133 h 257"/>
                <a:gd name="T6" fmla="*/ 110 w 131"/>
                <a:gd name="T7" fmla="*/ 131 h 257"/>
                <a:gd name="T8" fmla="*/ 102 w 131"/>
                <a:gd name="T9" fmla="*/ 127 h 257"/>
                <a:gd name="T10" fmla="*/ 85 w 131"/>
                <a:gd name="T11" fmla="*/ 122 h 257"/>
                <a:gd name="T12" fmla="*/ 71 w 131"/>
                <a:gd name="T13" fmla="*/ 118 h 257"/>
                <a:gd name="T14" fmla="*/ 72 w 131"/>
                <a:gd name="T15" fmla="*/ 117 h 257"/>
                <a:gd name="T16" fmla="*/ 64 w 131"/>
                <a:gd name="T17" fmla="*/ 34 h 257"/>
                <a:gd name="T18" fmla="*/ 53 w 131"/>
                <a:gd name="T19" fmla="*/ 14 h 257"/>
                <a:gd name="T20" fmla="*/ 57 w 131"/>
                <a:gd name="T21" fmla="*/ 46 h 257"/>
                <a:gd name="T22" fmla="*/ 36 w 131"/>
                <a:gd name="T23" fmla="*/ 5 h 257"/>
                <a:gd name="T24" fmla="*/ 22 w 131"/>
                <a:gd name="T25" fmla="*/ 0 h 257"/>
                <a:gd name="T26" fmla="*/ 19 w 131"/>
                <a:gd name="T27" fmla="*/ 148 h 257"/>
                <a:gd name="T28" fmla="*/ 29 w 131"/>
                <a:gd name="T29" fmla="*/ 147 h 257"/>
                <a:gd name="T30" fmla="*/ 37 w 131"/>
                <a:gd name="T31" fmla="*/ 151 h 257"/>
                <a:gd name="T32" fmla="*/ 91 w 131"/>
                <a:gd name="T33" fmla="*/ 157 h 257"/>
                <a:gd name="T34" fmla="*/ 92 w 131"/>
                <a:gd name="T35" fmla="*/ 169 h 257"/>
                <a:gd name="T36" fmla="*/ 97 w 131"/>
                <a:gd name="T37" fmla="*/ 216 h 257"/>
                <a:gd name="T38" fmla="*/ 99 w 131"/>
                <a:gd name="T39" fmla="*/ 234 h 257"/>
                <a:gd name="T40" fmla="*/ 99 w 131"/>
                <a:gd name="T41" fmla="*/ 242 h 257"/>
                <a:gd name="T42" fmla="*/ 116 w 131"/>
                <a:gd name="T43" fmla="*/ 256 h 257"/>
                <a:gd name="T44" fmla="*/ 131 w 131"/>
                <a:gd name="T45" fmla="*/ 239 h 257"/>
                <a:gd name="T46" fmla="*/ 127 w 131"/>
                <a:gd name="T47" fmla="*/ 198 h 257"/>
                <a:gd name="T48" fmla="*/ 124 w 131"/>
                <a:gd name="T49" fmla="*/ 16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257">
                  <a:moveTo>
                    <a:pt x="124" y="166"/>
                  </a:moveTo>
                  <a:cubicBezTo>
                    <a:pt x="123" y="157"/>
                    <a:pt x="122" y="149"/>
                    <a:pt x="121" y="144"/>
                  </a:cubicBezTo>
                  <a:cubicBezTo>
                    <a:pt x="121" y="140"/>
                    <a:pt x="118" y="135"/>
                    <a:pt x="114" y="133"/>
                  </a:cubicBezTo>
                  <a:cubicBezTo>
                    <a:pt x="113" y="132"/>
                    <a:pt x="112" y="131"/>
                    <a:pt x="110" y="131"/>
                  </a:cubicBezTo>
                  <a:cubicBezTo>
                    <a:pt x="108" y="129"/>
                    <a:pt x="105" y="128"/>
                    <a:pt x="102" y="127"/>
                  </a:cubicBezTo>
                  <a:cubicBezTo>
                    <a:pt x="97" y="125"/>
                    <a:pt x="91" y="124"/>
                    <a:pt x="85" y="122"/>
                  </a:cubicBezTo>
                  <a:cubicBezTo>
                    <a:pt x="80" y="120"/>
                    <a:pt x="75" y="119"/>
                    <a:pt x="71" y="118"/>
                  </a:cubicBezTo>
                  <a:cubicBezTo>
                    <a:pt x="72" y="117"/>
                    <a:pt x="72" y="117"/>
                    <a:pt x="72" y="117"/>
                  </a:cubicBezTo>
                  <a:cubicBezTo>
                    <a:pt x="67" y="78"/>
                    <a:pt x="69" y="57"/>
                    <a:pt x="64" y="34"/>
                  </a:cubicBezTo>
                  <a:cubicBezTo>
                    <a:pt x="64" y="34"/>
                    <a:pt x="60" y="22"/>
                    <a:pt x="53" y="14"/>
                  </a:cubicBezTo>
                  <a:cubicBezTo>
                    <a:pt x="51" y="12"/>
                    <a:pt x="58" y="48"/>
                    <a:pt x="57" y="46"/>
                  </a:cubicBezTo>
                  <a:cubicBezTo>
                    <a:pt x="53" y="34"/>
                    <a:pt x="41" y="7"/>
                    <a:pt x="36" y="5"/>
                  </a:cubicBezTo>
                  <a:cubicBezTo>
                    <a:pt x="32" y="2"/>
                    <a:pt x="27" y="0"/>
                    <a:pt x="22" y="0"/>
                  </a:cubicBezTo>
                  <a:cubicBezTo>
                    <a:pt x="0" y="11"/>
                    <a:pt x="12" y="78"/>
                    <a:pt x="19" y="148"/>
                  </a:cubicBezTo>
                  <a:cubicBezTo>
                    <a:pt x="29" y="147"/>
                    <a:pt x="29" y="147"/>
                    <a:pt x="29" y="147"/>
                  </a:cubicBezTo>
                  <a:cubicBezTo>
                    <a:pt x="32" y="149"/>
                    <a:pt x="34" y="150"/>
                    <a:pt x="37" y="151"/>
                  </a:cubicBezTo>
                  <a:cubicBezTo>
                    <a:pt x="47" y="154"/>
                    <a:pt x="90" y="155"/>
                    <a:pt x="91" y="157"/>
                  </a:cubicBezTo>
                  <a:cubicBezTo>
                    <a:pt x="91" y="160"/>
                    <a:pt x="92" y="165"/>
                    <a:pt x="92" y="169"/>
                  </a:cubicBezTo>
                  <a:cubicBezTo>
                    <a:pt x="94" y="184"/>
                    <a:pt x="95" y="202"/>
                    <a:pt x="97" y="216"/>
                  </a:cubicBezTo>
                  <a:cubicBezTo>
                    <a:pt x="97" y="224"/>
                    <a:pt x="98" y="230"/>
                    <a:pt x="99" y="234"/>
                  </a:cubicBezTo>
                  <a:cubicBezTo>
                    <a:pt x="99" y="239"/>
                    <a:pt x="99" y="242"/>
                    <a:pt x="99" y="242"/>
                  </a:cubicBezTo>
                  <a:cubicBezTo>
                    <a:pt x="100" y="250"/>
                    <a:pt x="108" y="257"/>
                    <a:pt x="116" y="256"/>
                  </a:cubicBezTo>
                  <a:cubicBezTo>
                    <a:pt x="125" y="255"/>
                    <a:pt x="131" y="247"/>
                    <a:pt x="131" y="239"/>
                  </a:cubicBezTo>
                  <a:cubicBezTo>
                    <a:pt x="131" y="239"/>
                    <a:pt x="129" y="219"/>
                    <a:pt x="127" y="198"/>
                  </a:cubicBezTo>
                  <a:cubicBezTo>
                    <a:pt x="126" y="187"/>
                    <a:pt x="125" y="176"/>
                    <a:pt x="12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129">
              <a:extLst>
                <a:ext uri="{FF2B5EF4-FFF2-40B4-BE49-F238E27FC236}">
                  <a16:creationId xmlns:a16="http://schemas.microsoft.com/office/drawing/2014/main" id="{832F638B-D724-42D7-A868-03A0782D5606}"/>
                </a:ext>
              </a:extLst>
            </p:cNvPr>
            <p:cNvSpPr>
              <a:spLocks/>
            </p:cNvSpPr>
            <p:nvPr/>
          </p:nvSpPr>
          <p:spPr bwMode="auto">
            <a:xfrm>
              <a:off x="1465033" y="2888388"/>
              <a:ext cx="65094" cy="224312"/>
            </a:xfrm>
            <a:custGeom>
              <a:avLst/>
              <a:gdLst>
                <a:gd name="T0" fmla="*/ 33 w 37"/>
                <a:gd name="T1" fmla="*/ 17 h 127"/>
                <a:gd name="T2" fmla="*/ 33 w 37"/>
                <a:gd name="T3" fmla="*/ 14 h 127"/>
                <a:gd name="T4" fmla="*/ 32 w 37"/>
                <a:gd name="T5" fmla="*/ 14 h 127"/>
                <a:gd name="T6" fmla="*/ 16 w 37"/>
                <a:gd name="T7" fmla="*/ 0 h 127"/>
                <a:gd name="T8" fmla="*/ 16 w 37"/>
                <a:gd name="T9" fmla="*/ 0 h 127"/>
                <a:gd name="T10" fmla="*/ 16 w 37"/>
                <a:gd name="T11" fmla="*/ 0 h 127"/>
                <a:gd name="T12" fmla="*/ 16 w 37"/>
                <a:gd name="T13" fmla="*/ 0 h 127"/>
                <a:gd name="T14" fmla="*/ 16 w 37"/>
                <a:gd name="T15" fmla="*/ 0 h 127"/>
                <a:gd name="T16" fmla="*/ 16 w 37"/>
                <a:gd name="T17" fmla="*/ 0 h 127"/>
                <a:gd name="T18" fmla="*/ 16 w 37"/>
                <a:gd name="T19" fmla="*/ 0 h 127"/>
                <a:gd name="T20" fmla="*/ 0 w 37"/>
                <a:gd name="T21" fmla="*/ 16 h 127"/>
                <a:gd name="T22" fmla="*/ 0 w 37"/>
                <a:gd name="T23" fmla="*/ 16 h 127"/>
                <a:gd name="T24" fmla="*/ 0 w 37"/>
                <a:gd name="T25" fmla="*/ 19 h 127"/>
                <a:gd name="T26" fmla="*/ 4 w 37"/>
                <a:gd name="T27" fmla="*/ 110 h 127"/>
                <a:gd name="T28" fmla="*/ 4 w 37"/>
                <a:gd name="T29" fmla="*/ 112 h 127"/>
                <a:gd name="T30" fmla="*/ 4 w 37"/>
                <a:gd name="T31" fmla="*/ 112 h 127"/>
                <a:gd name="T32" fmla="*/ 21 w 37"/>
                <a:gd name="T33" fmla="*/ 126 h 127"/>
                <a:gd name="T34" fmla="*/ 21 w 37"/>
                <a:gd name="T35" fmla="*/ 126 h 127"/>
                <a:gd name="T36" fmla="*/ 21 w 37"/>
                <a:gd name="T37" fmla="*/ 126 h 127"/>
                <a:gd name="T38" fmla="*/ 21 w 37"/>
                <a:gd name="T39" fmla="*/ 126 h 127"/>
                <a:gd name="T40" fmla="*/ 21 w 37"/>
                <a:gd name="T41" fmla="*/ 126 h 127"/>
                <a:gd name="T42" fmla="*/ 21 w 37"/>
                <a:gd name="T43" fmla="*/ 126 h 127"/>
                <a:gd name="T44" fmla="*/ 21 w 37"/>
                <a:gd name="T45" fmla="*/ 126 h 127"/>
                <a:gd name="T46" fmla="*/ 37 w 37"/>
                <a:gd name="T47" fmla="*/ 111 h 127"/>
                <a:gd name="T48" fmla="*/ 37 w 37"/>
                <a:gd name="T49" fmla="*/ 111 h 127"/>
                <a:gd name="T50" fmla="*/ 37 w 37"/>
                <a:gd name="T51" fmla="*/ 108 h 127"/>
                <a:gd name="T52" fmla="*/ 33 w 37"/>
                <a:gd name="T53"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33" y="17"/>
                  </a:moveTo>
                  <a:cubicBezTo>
                    <a:pt x="33" y="14"/>
                    <a:pt x="33" y="14"/>
                    <a:pt x="33" y="14"/>
                  </a:cubicBezTo>
                  <a:cubicBezTo>
                    <a:pt x="32" y="14"/>
                    <a:pt x="32" y="14"/>
                    <a:pt x="32" y="14"/>
                  </a:cubicBezTo>
                  <a:cubicBezTo>
                    <a:pt x="31" y="6"/>
                    <a:pt x="24"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7" y="1"/>
                    <a:pt x="1" y="8"/>
                    <a:pt x="0" y="16"/>
                  </a:cubicBezTo>
                  <a:cubicBezTo>
                    <a:pt x="0" y="16"/>
                    <a:pt x="0" y="16"/>
                    <a:pt x="0" y="16"/>
                  </a:cubicBezTo>
                  <a:cubicBezTo>
                    <a:pt x="0" y="19"/>
                    <a:pt x="0" y="19"/>
                    <a:pt x="0" y="19"/>
                  </a:cubicBezTo>
                  <a:cubicBezTo>
                    <a:pt x="4" y="110"/>
                    <a:pt x="4" y="110"/>
                    <a:pt x="4" y="110"/>
                  </a:cubicBezTo>
                  <a:cubicBezTo>
                    <a:pt x="4" y="112"/>
                    <a:pt x="4" y="112"/>
                    <a:pt x="4" y="112"/>
                  </a:cubicBezTo>
                  <a:cubicBezTo>
                    <a:pt x="4" y="112"/>
                    <a:pt x="4" y="112"/>
                    <a:pt x="4" y="112"/>
                  </a:cubicBezTo>
                  <a:cubicBezTo>
                    <a:pt x="6" y="121"/>
                    <a:pt x="13" y="127"/>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9" y="126"/>
                    <a:pt x="36" y="119"/>
                    <a:pt x="37" y="111"/>
                  </a:cubicBezTo>
                  <a:cubicBezTo>
                    <a:pt x="37" y="111"/>
                    <a:pt x="37" y="111"/>
                    <a:pt x="37" y="111"/>
                  </a:cubicBezTo>
                  <a:cubicBezTo>
                    <a:pt x="37" y="108"/>
                    <a:pt x="37" y="108"/>
                    <a:pt x="37" y="108"/>
                  </a:cubicBezTo>
                  <a:lnTo>
                    <a:pt x="3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130">
              <a:extLst>
                <a:ext uri="{FF2B5EF4-FFF2-40B4-BE49-F238E27FC236}">
                  <a16:creationId xmlns:a16="http://schemas.microsoft.com/office/drawing/2014/main" id="{2C241356-2F3D-42AF-A4B2-574016CF876B}"/>
                </a:ext>
              </a:extLst>
            </p:cNvPr>
            <p:cNvSpPr>
              <a:spLocks/>
            </p:cNvSpPr>
            <p:nvPr/>
          </p:nvSpPr>
          <p:spPr bwMode="auto">
            <a:xfrm>
              <a:off x="1545961" y="2888388"/>
              <a:ext cx="65094" cy="224312"/>
            </a:xfrm>
            <a:custGeom>
              <a:avLst/>
              <a:gdLst>
                <a:gd name="T0" fmla="*/ 22 w 37"/>
                <a:gd name="T1" fmla="*/ 0 h 127"/>
                <a:gd name="T2" fmla="*/ 22 w 37"/>
                <a:gd name="T3" fmla="*/ 0 h 127"/>
                <a:gd name="T4" fmla="*/ 22 w 37"/>
                <a:gd name="T5" fmla="*/ 0 h 127"/>
                <a:gd name="T6" fmla="*/ 22 w 37"/>
                <a:gd name="T7" fmla="*/ 0 h 127"/>
                <a:gd name="T8" fmla="*/ 21 w 37"/>
                <a:gd name="T9" fmla="*/ 0 h 127"/>
                <a:gd name="T10" fmla="*/ 21 w 37"/>
                <a:gd name="T11" fmla="*/ 0 h 127"/>
                <a:gd name="T12" fmla="*/ 21 w 37"/>
                <a:gd name="T13" fmla="*/ 0 h 127"/>
                <a:gd name="T14" fmla="*/ 5 w 37"/>
                <a:gd name="T15" fmla="*/ 14 h 127"/>
                <a:gd name="T16" fmla="*/ 4 w 37"/>
                <a:gd name="T17" fmla="*/ 14 h 127"/>
                <a:gd name="T18" fmla="*/ 4 w 37"/>
                <a:gd name="T19" fmla="*/ 17 h 127"/>
                <a:gd name="T20" fmla="*/ 0 w 37"/>
                <a:gd name="T21" fmla="*/ 108 h 127"/>
                <a:gd name="T22" fmla="*/ 0 w 37"/>
                <a:gd name="T23" fmla="*/ 111 h 127"/>
                <a:gd name="T24" fmla="*/ 0 w 37"/>
                <a:gd name="T25" fmla="*/ 111 h 127"/>
                <a:gd name="T26" fmla="*/ 16 w 37"/>
                <a:gd name="T27" fmla="*/ 126 h 127"/>
                <a:gd name="T28" fmla="*/ 16 w 37"/>
                <a:gd name="T29" fmla="*/ 126 h 127"/>
                <a:gd name="T30" fmla="*/ 16 w 37"/>
                <a:gd name="T31" fmla="*/ 126 h 127"/>
                <a:gd name="T32" fmla="*/ 16 w 37"/>
                <a:gd name="T33" fmla="*/ 126 h 127"/>
                <a:gd name="T34" fmla="*/ 16 w 37"/>
                <a:gd name="T35" fmla="*/ 126 h 127"/>
                <a:gd name="T36" fmla="*/ 16 w 37"/>
                <a:gd name="T37" fmla="*/ 126 h 127"/>
                <a:gd name="T38" fmla="*/ 16 w 37"/>
                <a:gd name="T39" fmla="*/ 126 h 127"/>
                <a:gd name="T40" fmla="*/ 33 w 37"/>
                <a:gd name="T41" fmla="*/ 112 h 127"/>
                <a:gd name="T42" fmla="*/ 33 w 37"/>
                <a:gd name="T43" fmla="*/ 112 h 127"/>
                <a:gd name="T44" fmla="*/ 33 w 37"/>
                <a:gd name="T45" fmla="*/ 110 h 127"/>
                <a:gd name="T46" fmla="*/ 37 w 37"/>
                <a:gd name="T47" fmla="*/ 19 h 127"/>
                <a:gd name="T48" fmla="*/ 37 w 37"/>
                <a:gd name="T49" fmla="*/ 16 h 127"/>
                <a:gd name="T50" fmla="*/ 37 w 37"/>
                <a:gd name="T51" fmla="*/ 16 h 127"/>
                <a:gd name="T52" fmla="*/ 22 w 37"/>
                <a:gd name="T5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22" y="0"/>
                  </a:move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13" y="0"/>
                    <a:pt x="6" y="6"/>
                    <a:pt x="5" y="14"/>
                  </a:cubicBezTo>
                  <a:cubicBezTo>
                    <a:pt x="4" y="14"/>
                    <a:pt x="4" y="14"/>
                    <a:pt x="4" y="14"/>
                  </a:cubicBezTo>
                  <a:cubicBezTo>
                    <a:pt x="4" y="17"/>
                    <a:pt x="4" y="17"/>
                    <a:pt x="4" y="17"/>
                  </a:cubicBezTo>
                  <a:cubicBezTo>
                    <a:pt x="0" y="108"/>
                    <a:pt x="0" y="108"/>
                    <a:pt x="0" y="108"/>
                  </a:cubicBezTo>
                  <a:cubicBezTo>
                    <a:pt x="0" y="111"/>
                    <a:pt x="0" y="111"/>
                    <a:pt x="0" y="111"/>
                  </a:cubicBezTo>
                  <a:cubicBezTo>
                    <a:pt x="0" y="111"/>
                    <a:pt x="0" y="111"/>
                    <a:pt x="0" y="111"/>
                  </a:cubicBezTo>
                  <a:cubicBezTo>
                    <a:pt x="1" y="119"/>
                    <a:pt x="8"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24" y="127"/>
                    <a:pt x="31" y="121"/>
                    <a:pt x="33" y="112"/>
                  </a:cubicBezTo>
                  <a:cubicBezTo>
                    <a:pt x="33" y="112"/>
                    <a:pt x="33" y="112"/>
                    <a:pt x="33" y="112"/>
                  </a:cubicBezTo>
                  <a:cubicBezTo>
                    <a:pt x="33" y="110"/>
                    <a:pt x="33" y="110"/>
                    <a:pt x="33" y="110"/>
                  </a:cubicBezTo>
                  <a:cubicBezTo>
                    <a:pt x="37" y="19"/>
                    <a:pt x="37" y="19"/>
                    <a:pt x="37" y="19"/>
                  </a:cubicBezTo>
                  <a:cubicBezTo>
                    <a:pt x="37" y="16"/>
                    <a:pt x="37" y="16"/>
                    <a:pt x="37" y="16"/>
                  </a:cubicBezTo>
                  <a:cubicBezTo>
                    <a:pt x="37" y="16"/>
                    <a:pt x="37" y="16"/>
                    <a:pt x="37" y="16"/>
                  </a:cubicBezTo>
                  <a:cubicBezTo>
                    <a:pt x="36" y="8"/>
                    <a:pt x="30" y="1"/>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131">
              <a:extLst>
                <a:ext uri="{FF2B5EF4-FFF2-40B4-BE49-F238E27FC236}">
                  <a16:creationId xmlns:a16="http://schemas.microsoft.com/office/drawing/2014/main" id="{BEF893D9-4FF2-4453-8958-00E13D313DC7}"/>
                </a:ext>
              </a:extLst>
            </p:cNvPr>
            <p:cNvSpPr>
              <a:spLocks/>
            </p:cNvSpPr>
            <p:nvPr/>
          </p:nvSpPr>
          <p:spPr bwMode="auto">
            <a:xfrm>
              <a:off x="1479107" y="2472312"/>
              <a:ext cx="117874" cy="137226"/>
            </a:xfrm>
            <a:custGeom>
              <a:avLst/>
              <a:gdLst>
                <a:gd name="T0" fmla="*/ 7 w 67"/>
                <a:gd name="T1" fmla="*/ 51 h 78"/>
                <a:gd name="T2" fmla="*/ 34 w 67"/>
                <a:gd name="T3" fmla="*/ 78 h 78"/>
                <a:gd name="T4" fmla="*/ 61 w 67"/>
                <a:gd name="T5" fmla="*/ 51 h 78"/>
                <a:gd name="T6" fmla="*/ 67 w 67"/>
                <a:gd name="T7" fmla="*/ 38 h 78"/>
                <a:gd name="T8" fmla="*/ 63 w 67"/>
                <a:gd name="T9" fmla="*/ 32 h 78"/>
                <a:gd name="T10" fmla="*/ 34 w 67"/>
                <a:gd name="T11" fmla="*/ 0 h 78"/>
                <a:gd name="T12" fmla="*/ 5 w 67"/>
                <a:gd name="T13" fmla="*/ 32 h 78"/>
                <a:gd name="T14" fmla="*/ 0 w 67"/>
                <a:gd name="T15" fmla="*/ 38 h 78"/>
                <a:gd name="T16" fmla="*/ 7 w 67"/>
                <a:gd name="T17"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8">
                  <a:moveTo>
                    <a:pt x="7" y="51"/>
                  </a:moveTo>
                  <a:cubicBezTo>
                    <a:pt x="11" y="65"/>
                    <a:pt x="20" y="78"/>
                    <a:pt x="34" y="78"/>
                  </a:cubicBezTo>
                  <a:cubicBezTo>
                    <a:pt x="48" y="78"/>
                    <a:pt x="57" y="65"/>
                    <a:pt x="61" y="51"/>
                  </a:cubicBezTo>
                  <a:cubicBezTo>
                    <a:pt x="65" y="49"/>
                    <a:pt x="67" y="43"/>
                    <a:pt x="67" y="38"/>
                  </a:cubicBezTo>
                  <a:cubicBezTo>
                    <a:pt x="66" y="35"/>
                    <a:pt x="65" y="33"/>
                    <a:pt x="63" y="32"/>
                  </a:cubicBezTo>
                  <a:cubicBezTo>
                    <a:pt x="62" y="14"/>
                    <a:pt x="51" y="0"/>
                    <a:pt x="34" y="0"/>
                  </a:cubicBezTo>
                  <a:cubicBezTo>
                    <a:pt x="17" y="0"/>
                    <a:pt x="6" y="14"/>
                    <a:pt x="5" y="32"/>
                  </a:cubicBezTo>
                  <a:cubicBezTo>
                    <a:pt x="2" y="33"/>
                    <a:pt x="1" y="35"/>
                    <a:pt x="0" y="38"/>
                  </a:cubicBezTo>
                  <a:cubicBezTo>
                    <a:pt x="0" y="43"/>
                    <a:pt x="3" y="50"/>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32">
              <a:extLst>
                <a:ext uri="{FF2B5EF4-FFF2-40B4-BE49-F238E27FC236}">
                  <a16:creationId xmlns:a16="http://schemas.microsoft.com/office/drawing/2014/main" id="{C70B8ACE-13ED-4259-B46A-B94C1C63D5FE}"/>
                </a:ext>
              </a:extLst>
            </p:cNvPr>
            <p:cNvSpPr>
              <a:spLocks/>
            </p:cNvSpPr>
            <p:nvPr/>
          </p:nvSpPr>
          <p:spPr bwMode="auto">
            <a:xfrm>
              <a:off x="1415772" y="2618334"/>
              <a:ext cx="314037" cy="152180"/>
            </a:xfrm>
            <a:custGeom>
              <a:avLst/>
              <a:gdLst>
                <a:gd name="T0" fmla="*/ 24 w 178"/>
                <a:gd name="T1" fmla="*/ 85 h 86"/>
                <a:gd name="T2" fmla="*/ 32 w 178"/>
                <a:gd name="T3" fmla="*/ 43 h 86"/>
                <a:gd name="T4" fmla="*/ 32 w 178"/>
                <a:gd name="T5" fmla="*/ 43 h 86"/>
                <a:gd name="T6" fmla="*/ 32 w 178"/>
                <a:gd name="T7" fmla="*/ 86 h 86"/>
                <a:gd name="T8" fmla="*/ 107 w 178"/>
                <a:gd name="T9" fmla="*/ 86 h 86"/>
                <a:gd name="T10" fmla="*/ 107 w 178"/>
                <a:gd name="T11" fmla="*/ 47 h 86"/>
                <a:gd name="T12" fmla="*/ 108 w 178"/>
                <a:gd name="T13" fmla="*/ 48 h 86"/>
                <a:gd name="T14" fmla="*/ 117 w 178"/>
                <a:gd name="T15" fmla="*/ 63 h 86"/>
                <a:gd name="T16" fmla="*/ 122 w 178"/>
                <a:gd name="T17" fmla="*/ 69 h 86"/>
                <a:gd name="T18" fmla="*/ 125 w 178"/>
                <a:gd name="T19" fmla="*/ 72 h 86"/>
                <a:gd name="T20" fmla="*/ 127 w 178"/>
                <a:gd name="T21" fmla="*/ 74 h 86"/>
                <a:gd name="T22" fmla="*/ 130 w 178"/>
                <a:gd name="T23" fmla="*/ 75 h 86"/>
                <a:gd name="T24" fmla="*/ 134 w 178"/>
                <a:gd name="T25" fmla="*/ 76 h 86"/>
                <a:gd name="T26" fmla="*/ 140 w 178"/>
                <a:gd name="T27" fmla="*/ 74 h 86"/>
                <a:gd name="T28" fmla="*/ 144 w 178"/>
                <a:gd name="T29" fmla="*/ 73 h 86"/>
                <a:gd name="T30" fmla="*/ 148 w 178"/>
                <a:gd name="T31" fmla="*/ 69 h 86"/>
                <a:gd name="T32" fmla="*/ 157 w 178"/>
                <a:gd name="T33" fmla="*/ 60 h 86"/>
                <a:gd name="T34" fmla="*/ 174 w 178"/>
                <a:gd name="T35" fmla="*/ 41 h 86"/>
                <a:gd name="T36" fmla="*/ 172 w 178"/>
                <a:gd name="T37" fmla="*/ 22 h 86"/>
                <a:gd name="T38" fmla="*/ 155 w 178"/>
                <a:gd name="T39" fmla="*/ 24 h 86"/>
                <a:gd name="T40" fmla="*/ 155 w 178"/>
                <a:gd name="T41" fmla="*/ 24 h 86"/>
                <a:gd name="T42" fmla="*/ 142 w 178"/>
                <a:gd name="T43" fmla="*/ 39 h 86"/>
                <a:gd name="T44" fmla="*/ 136 w 178"/>
                <a:gd name="T45" fmla="*/ 45 h 86"/>
                <a:gd name="T46" fmla="*/ 132 w 178"/>
                <a:gd name="T47" fmla="*/ 39 h 86"/>
                <a:gd name="T48" fmla="*/ 122 w 178"/>
                <a:gd name="T49" fmla="*/ 22 h 86"/>
                <a:gd name="T50" fmla="*/ 118 w 178"/>
                <a:gd name="T51" fmla="*/ 16 h 86"/>
                <a:gd name="T52" fmla="*/ 117 w 178"/>
                <a:gd name="T53" fmla="*/ 14 h 86"/>
                <a:gd name="T54" fmla="*/ 117 w 178"/>
                <a:gd name="T55" fmla="*/ 14 h 86"/>
                <a:gd name="T56" fmla="*/ 115 w 178"/>
                <a:gd name="T57" fmla="*/ 11 h 86"/>
                <a:gd name="T58" fmla="*/ 97 w 178"/>
                <a:gd name="T59" fmla="*/ 2 h 86"/>
                <a:gd name="T60" fmla="*/ 88 w 178"/>
                <a:gd name="T61" fmla="*/ 0 h 86"/>
                <a:gd name="T62" fmla="*/ 88 w 178"/>
                <a:gd name="T63" fmla="*/ 0 h 86"/>
                <a:gd name="T64" fmla="*/ 88 w 178"/>
                <a:gd name="T65" fmla="*/ 0 h 86"/>
                <a:gd name="T66" fmla="*/ 77 w 178"/>
                <a:gd name="T67" fmla="*/ 41 h 86"/>
                <a:gd name="T68" fmla="*/ 73 w 178"/>
                <a:gd name="T69" fmla="*/ 16 h 86"/>
                <a:gd name="T70" fmla="*/ 76 w 178"/>
                <a:gd name="T71" fmla="*/ 8 h 86"/>
                <a:gd name="T72" fmla="*/ 71 w 178"/>
                <a:gd name="T73" fmla="*/ 3 h 86"/>
                <a:gd name="T74" fmla="*/ 68 w 178"/>
                <a:gd name="T75" fmla="*/ 3 h 86"/>
                <a:gd name="T76" fmla="*/ 62 w 178"/>
                <a:gd name="T77" fmla="*/ 8 h 86"/>
                <a:gd name="T78" fmla="*/ 66 w 178"/>
                <a:gd name="T79" fmla="*/ 16 h 86"/>
                <a:gd name="T80" fmla="*/ 62 w 178"/>
                <a:gd name="T81" fmla="*/ 41 h 86"/>
                <a:gd name="T82" fmla="*/ 51 w 178"/>
                <a:gd name="T83" fmla="*/ 0 h 86"/>
                <a:gd name="T84" fmla="*/ 50 w 178"/>
                <a:gd name="T85" fmla="*/ 0 h 86"/>
                <a:gd name="T86" fmla="*/ 50 w 178"/>
                <a:gd name="T87" fmla="*/ 0 h 86"/>
                <a:gd name="T88" fmla="*/ 43 w 178"/>
                <a:gd name="T89" fmla="*/ 3 h 86"/>
                <a:gd name="T90" fmla="*/ 18 w 178"/>
                <a:gd name="T91" fmla="*/ 13 h 86"/>
                <a:gd name="T92" fmla="*/ 1 w 178"/>
                <a:gd name="T93" fmla="*/ 84 h 86"/>
                <a:gd name="T94" fmla="*/ 0 w 178"/>
                <a:gd name="T95" fmla="*/ 86 h 86"/>
                <a:gd name="T96" fmla="*/ 24 w 178"/>
                <a:gd name="T97" fmla="*/ 86 h 86"/>
                <a:gd name="T98" fmla="*/ 24 w 178"/>
                <a:gd name="T99"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 h="86">
                  <a:moveTo>
                    <a:pt x="24" y="85"/>
                  </a:moveTo>
                  <a:cubicBezTo>
                    <a:pt x="25" y="68"/>
                    <a:pt x="30" y="44"/>
                    <a:pt x="32" y="43"/>
                  </a:cubicBezTo>
                  <a:cubicBezTo>
                    <a:pt x="32" y="43"/>
                    <a:pt x="32" y="43"/>
                    <a:pt x="32" y="43"/>
                  </a:cubicBezTo>
                  <a:cubicBezTo>
                    <a:pt x="32" y="86"/>
                    <a:pt x="32" y="86"/>
                    <a:pt x="32" y="86"/>
                  </a:cubicBezTo>
                  <a:cubicBezTo>
                    <a:pt x="107" y="86"/>
                    <a:pt x="107" y="86"/>
                    <a:pt x="107" y="86"/>
                  </a:cubicBezTo>
                  <a:cubicBezTo>
                    <a:pt x="107" y="47"/>
                    <a:pt x="107" y="47"/>
                    <a:pt x="107" y="47"/>
                  </a:cubicBezTo>
                  <a:cubicBezTo>
                    <a:pt x="107" y="47"/>
                    <a:pt x="107" y="48"/>
                    <a:pt x="108" y="48"/>
                  </a:cubicBezTo>
                  <a:cubicBezTo>
                    <a:pt x="111" y="53"/>
                    <a:pt x="114" y="59"/>
                    <a:pt x="117" y="63"/>
                  </a:cubicBezTo>
                  <a:cubicBezTo>
                    <a:pt x="119" y="65"/>
                    <a:pt x="120" y="67"/>
                    <a:pt x="122" y="69"/>
                  </a:cubicBezTo>
                  <a:cubicBezTo>
                    <a:pt x="123" y="70"/>
                    <a:pt x="123" y="71"/>
                    <a:pt x="125" y="72"/>
                  </a:cubicBezTo>
                  <a:cubicBezTo>
                    <a:pt x="125" y="72"/>
                    <a:pt x="126" y="73"/>
                    <a:pt x="127" y="74"/>
                  </a:cubicBezTo>
                  <a:cubicBezTo>
                    <a:pt x="127" y="74"/>
                    <a:pt x="128" y="75"/>
                    <a:pt x="130" y="75"/>
                  </a:cubicBezTo>
                  <a:cubicBezTo>
                    <a:pt x="132" y="76"/>
                    <a:pt x="133" y="76"/>
                    <a:pt x="134" y="76"/>
                  </a:cubicBezTo>
                  <a:cubicBezTo>
                    <a:pt x="137" y="76"/>
                    <a:pt x="139" y="75"/>
                    <a:pt x="140" y="74"/>
                  </a:cubicBezTo>
                  <a:cubicBezTo>
                    <a:pt x="142" y="74"/>
                    <a:pt x="143" y="73"/>
                    <a:pt x="144" y="73"/>
                  </a:cubicBezTo>
                  <a:cubicBezTo>
                    <a:pt x="145" y="71"/>
                    <a:pt x="147" y="70"/>
                    <a:pt x="148" y="69"/>
                  </a:cubicBezTo>
                  <a:cubicBezTo>
                    <a:pt x="151" y="66"/>
                    <a:pt x="154" y="63"/>
                    <a:pt x="157" y="60"/>
                  </a:cubicBezTo>
                  <a:cubicBezTo>
                    <a:pt x="165" y="51"/>
                    <a:pt x="174" y="41"/>
                    <a:pt x="174" y="41"/>
                  </a:cubicBezTo>
                  <a:cubicBezTo>
                    <a:pt x="178" y="35"/>
                    <a:pt x="178" y="27"/>
                    <a:pt x="172" y="22"/>
                  </a:cubicBezTo>
                  <a:cubicBezTo>
                    <a:pt x="167" y="17"/>
                    <a:pt x="159" y="18"/>
                    <a:pt x="155" y="24"/>
                  </a:cubicBezTo>
                  <a:cubicBezTo>
                    <a:pt x="155" y="24"/>
                    <a:pt x="155" y="24"/>
                    <a:pt x="155" y="24"/>
                  </a:cubicBezTo>
                  <a:cubicBezTo>
                    <a:pt x="154" y="24"/>
                    <a:pt x="148" y="32"/>
                    <a:pt x="142" y="39"/>
                  </a:cubicBezTo>
                  <a:cubicBezTo>
                    <a:pt x="140" y="41"/>
                    <a:pt x="138" y="43"/>
                    <a:pt x="136" y="45"/>
                  </a:cubicBezTo>
                  <a:cubicBezTo>
                    <a:pt x="135" y="43"/>
                    <a:pt x="134" y="41"/>
                    <a:pt x="132" y="39"/>
                  </a:cubicBezTo>
                  <a:cubicBezTo>
                    <a:pt x="129" y="34"/>
                    <a:pt x="125" y="27"/>
                    <a:pt x="122" y="22"/>
                  </a:cubicBezTo>
                  <a:cubicBezTo>
                    <a:pt x="121" y="20"/>
                    <a:pt x="119" y="17"/>
                    <a:pt x="118" y="16"/>
                  </a:cubicBezTo>
                  <a:cubicBezTo>
                    <a:pt x="118" y="15"/>
                    <a:pt x="118" y="15"/>
                    <a:pt x="117" y="14"/>
                  </a:cubicBezTo>
                  <a:cubicBezTo>
                    <a:pt x="117" y="14"/>
                    <a:pt x="117" y="14"/>
                    <a:pt x="117" y="14"/>
                  </a:cubicBezTo>
                  <a:cubicBezTo>
                    <a:pt x="117" y="12"/>
                    <a:pt x="116" y="11"/>
                    <a:pt x="115" y="11"/>
                  </a:cubicBezTo>
                  <a:cubicBezTo>
                    <a:pt x="114" y="9"/>
                    <a:pt x="110" y="6"/>
                    <a:pt x="97" y="2"/>
                  </a:cubicBezTo>
                  <a:cubicBezTo>
                    <a:pt x="94" y="1"/>
                    <a:pt x="91" y="0"/>
                    <a:pt x="88" y="0"/>
                  </a:cubicBezTo>
                  <a:cubicBezTo>
                    <a:pt x="88" y="0"/>
                    <a:pt x="88" y="0"/>
                    <a:pt x="88" y="0"/>
                  </a:cubicBezTo>
                  <a:cubicBezTo>
                    <a:pt x="88" y="0"/>
                    <a:pt x="88" y="0"/>
                    <a:pt x="88" y="0"/>
                  </a:cubicBezTo>
                  <a:cubicBezTo>
                    <a:pt x="88" y="6"/>
                    <a:pt x="86" y="22"/>
                    <a:pt x="77" y="41"/>
                  </a:cubicBezTo>
                  <a:cubicBezTo>
                    <a:pt x="76" y="28"/>
                    <a:pt x="74" y="17"/>
                    <a:pt x="73" y="16"/>
                  </a:cubicBezTo>
                  <a:cubicBezTo>
                    <a:pt x="76" y="8"/>
                    <a:pt x="76" y="8"/>
                    <a:pt x="76" y="8"/>
                  </a:cubicBezTo>
                  <a:cubicBezTo>
                    <a:pt x="71" y="3"/>
                    <a:pt x="71" y="3"/>
                    <a:pt x="71" y="3"/>
                  </a:cubicBezTo>
                  <a:cubicBezTo>
                    <a:pt x="68" y="3"/>
                    <a:pt x="68" y="3"/>
                    <a:pt x="68" y="3"/>
                  </a:cubicBezTo>
                  <a:cubicBezTo>
                    <a:pt x="62" y="8"/>
                    <a:pt x="62" y="8"/>
                    <a:pt x="62" y="8"/>
                  </a:cubicBezTo>
                  <a:cubicBezTo>
                    <a:pt x="66" y="16"/>
                    <a:pt x="66" y="16"/>
                    <a:pt x="66" y="16"/>
                  </a:cubicBezTo>
                  <a:cubicBezTo>
                    <a:pt x="65" y="17"/>
                    <a:pt x="63" y="28"/>
                    <a:pt x="62" y="41"/>
                  </a:cubicBezTo>
                  <a:cubicBezTo>
                    <a:pt x="53" y="22"/>
                    <a:pt x="51" y="6"/>
                    <a:pt x="51" y="0"/>
                  </a:cubicBezTo>
                  <a:cubicBezTo>
                    <a:pt x="50" y="0"/>
                    <a:pt x="50" y="0"/>
                    <a:pt x="50" y="0"/>
                  </a:cubicBezTo>
                  <a:cubicBezTo>
                    <a:pt x="50" y="0"/>
                    <a:pt x="50" y="0"/>
                    <a:pt x="50" y="0"/>
                  </a:cubicBezTo>
                  <a:cubicBezTo>
                    <a:pt x="48" y="0"/>
                    <a:pt x="45" y="1"/>
                    <a:pt x="43" y="3"/>
                  </a:cubicBezTo>
                  <a:cubicBezTo>
                    <a:pt x="35" y="5"/>
                    <a:pt x="25" y="9"/>
                    <a:pt x="18" y="13"/>
                  </a:cubicBezTo>
                  <a:cubicBezTo>
                    <a:pt x="15" y="16"/>
                    <a:pt x="4" y="32"/>
                    <a:pt x="1" y="84"/>
                  </a:cubicBezTo>
                  <a:cubicBezTo>
                    <a:pt x="1" y="84"/>
                    <a:pt x="1" y="85"/>
                    <a:pt x="0" y="86"/>
                  </a:cubicBezTo>
                  <a:cubicBezTo>
                    <a:pt x="24" y="86"/>
                    <a:pt x="24" y="86"/>
                    <a:pt x="24" y="86"/>
                  </a:cubicBezTo>
                  <a:cubicBezTo>
                    <a:pt x="24" y="86"/>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33">
              <a:extLst>
                <a:ext uri="{FF2B5EF4-FFF2-40B4-BE49-F238E27FC236}">
                  <a16:creationId xmlns:a16="http://schemas.microsoft.com/office/drawing/2014/main" id="{B7BACBE0-9C78-4DFF-BBFF-2A2AE1EF6FFF}"/>
                </a:ext>
              </a:extLst>
            </p:cNvPr>
            <p:cNvSpPr>
              <a:spLocks/>
            </p:cNvSpPr>
            <p:nvPr/>
          </p:nvSpPr>
          <p:spPr bwMode="auto">
            <a:xfrm>
              <a:off x="1315491" y="2774033"/>
              <a:ext cx="445985" cy="95003"/>
            </a:xfrm>
            <a:custGeom>
              <a:avLst/>
              <a:gdLst>
                <a:gd name="T0" fmla="*/ 252 w 253"/>
                <a:gd name="T1" fmla="*/ 54 h 54"/>
                <a:gd name="T2" fmla="*/ 253 w 253"/>
                <a:gd name="T3" fmla="*/ 54 h 54"/>
                <a:gd name="T4" fmla="*/ 253 w 253"/>
                <a:gd name="T5" fmla="*/ 40 h 54"/>
                <a:gd name="T6" fmla="*/ 227 w 253"/>
                <a:gd name="T7" fmla="*/ 0 h 54"/>
                <a:gd name="T8" fmla="*/ 216 w 253"/>
                <a:gd name="T9" fmla="*/ 0 h 54"/>
                <a:gd name="T10" fmla="*/ 218 w 253"/>
                <a:gd name="T11" fmla="*/ 2 h 54"/>
                <a:gd name="T12" fmla="*/ 239 w 253"/>
                <a:gd name="T13" fmla="*/ 39 h 54"/>
                <a:gd name="T14" fmla="*/ 239 w 253"/>
                <a:gd name="T15" fmla="*/ 39 h 54"/>
                <a:gd name="T16" fmla="*/ 14 w 253"/>
                <a:gd name="T17" fmla="*/ 39 h 54"/>
                <a:gd name="T18" fmla="*/ 14 w 253"/>
                <a:gd name="T19" fmla="*/ 39 h 54"/>
                <a:gd name="T20" fmla="*/ 35 w 253"/>
                <a:gd name="T21" fmla="*/ 1 h 54"/>
                <a:gd name="T22" fmla="*/ 37 w 253"/>
                <a:gd name="T23" fmla="*/ 0 h 54"/>
                <a:gd name="T24" fmla="*/ 27 w 253"/>
                <a:gd name="T25" fmla="*/ 0 h 54"/>
                <a:gd name="T26" fmla="*/ 0 w 253"/>
                <a:gd name="T27" fmla="*/ 40 h 54"/>
                <a:gd name="T28" fmla="*/ 0 w 253"/>
                <a:gd name="T29" fmla="*/ 54 h 54"/>
                <a:gd name="T30" fmla="*/ 1 w 253"/>
                <a:gd name="T31" fmla="*/ 54 h 54"/>
                <a:gd name="T32" fmla="*/ 252 w 253"/>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54">
                  <a:moveTo>
                    <a:pt x="252" y="54"/>
                  </a:moveTo>
                  <a:cubicBezTo>
                    <a:pt x="252" y="54"/>
                    <a:pt x="253" y="54"/>
                    <a:pt x="253" y="54"/>
                  </a:cubicBezTo>
                  <a:cubicBezTo>
                    <a:pt x="253" y="40"/>
                    <a:pt x="253" y="40"/>
                    <a:pt x="253" y="40"/>
                  </a:cubicBezTo>
                  <a:cubicBezTo>
                    <a:pt x="227" y="0"/>
                    <a:pt x="227" y="0"/>
                    <a:pt x="227" y="0"/>
                  </a:cubicBezTo>
                  <a:cubicBezTo>
                    <a:pt x="216" y="0"/>
                    <a:pt x="216" y="0"/>
                    <a:pt x="216" y="0"/>
                  </a:cubicBezTo>
                  <a:cubicBezTo>
                    <a:pt x="217" y="1"/>
                    <a:pt x="218" y="1"/>
                    <a:pt x="218" y="2"/>
                  </a:cubicBezTo>
                  <a:cubicBezTo>
                    <a:pt x="239" y="39"/>
                    <a:pt x="239" y="39"/>
                    <a:pt x="239" y="39"/>
                  </a:cubicBezTo>
                  <a:cubicBezTo>
                    <a:pt x="239" y="39"/>
                    <a:pt x="239" y="39"/>
                    <a:pt x="239" y="39"/>
                  </a:cubicBezTo>
                  <a:cubicBezTo>
                    <a:pt x="14" y="39"/>
                    <a:pt x="14" y="39"/>
                    <a:pt x="14" y="39"/>
                  </a:cubicBezTo>
                  <a:cubicBezTo>
                    <a:pt x="14" y="39"/>
                    <a:pt x="14" y="39"/>
                    <a:pt x="14" y="39"/>
                  </a:cubicBezTo>
                  <a:cubicBezTo>
                    <a:pt x="35" y="1"/>
                    <a:pt x="35" y="1"/>
                    <a:pt x="35" y="1"/>
                  </a:cubicBezTo>
                  <a:cubicBezTo>
                    <a:pt x="36" y="1"/>
                    <a:pt x="36" y="1"/>
                    <a:pt x="37" y="0"/>
                  </a:cubicBezTo>
                  <a:cubicBezTo>
                    <a:pt x="27" y="0"/>
                    <a:pt x="27" y="0"/>
                    <a:pt x="27" y="0"/>
                  </a:cubicBezTo>
                  <a:cubicBezTo>
                    <a:pt x="0" y="40"/>
                    <a:pt x="0" y="40"/>
                    <a:pt x="0" y="40"/>
                  </a:cubicBezTo>
                  <a:cubicBezTo>
                    <a:pt x="0" y="54"/>
                    <a:pt x="0" y="54"/>
                    <a:pt x="0" y="54"/>
                  </a:cubicBezTo>
                  <a:cubicBezTo>
                    <a:pt x="0" y="54"/>
                    <a:pt x="1" y="54"/>
                    <a:pt x="1" y="54"/>
                  </a:cubicBezTo>
                  <a:lnTo>
                    <a:pt x="25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0" name="Rectangle 49">
            <a:extLst>
              <a:ext uri="{FF2B5EF4-FFF2-40B4-BE49-F238E27FC236}">
                <a16:creationId xmlns:a16="http://schemas.microsoft.com/office/drawing/2014/main" id="{057BEE1C-1DA5-4D2F-A2E1-0F537223E6B9}"/>
              </a:ext>
            </a:extLst>
          </p:cNvPr>
          <p:cNvSpPr/>
          <p:nvPr/>
        </p:nvSpPr>
        <p:spPr>
          <a:xfrm>
            <a:off x="721453" y="6095403"/>
            <a:ext cx="1070339"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Quality</a:t>
            </a:r>
          </a:p>
          <a:p>
            <a:pPr algn="ctr" defTabSz="912813">
              <a:defRPr/>
            </a:pPr>
            <a:r>
              <a:rPr lang="en-GB" sz="1100" b="1" kern="0" dirty="0">
                <a:solidFill>
                  <a:srgbClr val="414141"/>
                </a:solidFill>
                <a:latin typeface="+mj-lt"/>
                <a:ea typeface="ＭＳ Ｐゴシック"/>
              </a:rPr>
              <a:t>Governance </a:t>
            </a:r>
          </a:p>
        </p:txBody>
      </p:sp>
      <p:sp>
        <p:nvSpPr>
          <p:cNvPr id="51" name="TextBox 50">
            <a:extLst>
              <a:ext uri="{FF2B5EF4-FFF2-40B4-BE49-F238E27FC236}">
                <a16:creationId xmlns:a16="http://schemas.microsoft.com/office/drawing/2014/main" id="{A4196E74-EB9E-4FBF-AE5B-9DB8BBA6B6AB}"/>
              </a:ext>
            </a:extLst>
          </p:cNvPr>
          <p:cNvSpPr txBox="1"/>
          <p:nvPr/>
        </p:nvSpPr>
        <p:spPr>
          <a:xfrm>
            <a:off x="1375743" y="5451146"/>
            <a:ext cx="639919" cy="261610"/>
          </a:xfrm>
          <a:prstGeom prst="rect">
            <a:avLst/>
          </a:prstGeom>
          <a:noFill/>
        </p:spPr>
        <p:txBody>
          <a:bodyPr wrap="none" rtlCol="0">
            <a:spAutoFit/>
          </a:bodyPr>
          <a:lstStyle/>
          <a:p>
            <a:r>
              <a:rPr lang="en-US" sz="1100" b="1" dirty="0">
                <a:solidFill>
                  <a:srgbClr val="073262"/>
                </a:solidFill>
              </a:rPr>
              <a:t>New**</a:t>
            </a:r>
          </a:p>
        </p:txBody>
      </p:sp>
      <p:sp>
        <p:nvSpPr>
          <p:cNvPr id="53" name="Rectangle 52">
            <a:extLst>
              <a:ext uri="{FF2B5EF4-FFF2-40B4-BE49-F238E27FC236}">
                <a16:creationId xmlns:a16="http://schemas.microsoft.com/office/drawing/2014/main" id="{D34073BF-2375-4D1F-8576-79CB1FAA5697}"/>
              </a:ext>
            </a:extLst>
          </p:cNvPr>
          <p:cNvSpPr/>
          <p:nvPr/>
        </p:nvSpPr>
        <p:spPr>
          <a:xfrm>
            <a:off x="9517040" y="5361172"/>
            <a:ext cx="237016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Best Practice Sharing Sessions  </a:t>
            </a:r>
            <a:r>
              <a:rPr lang="en-US" sz="1000" b="1" kern="0" dirty="0">
                <a:solidFill>
                  <a:prstClr val="white"/>
                </a:solidFill>
                <a:latin typeface="+mj-lt"/>
                <a:ea typeface="ＭＳ Ｐゴシック"/>
              </a:rPr>
              <a:t>- Monthly in </a:t>
            </a:r>
            <a:r>
              <a:rPr lang="en-US" sz="900" b="1" kern="0" dirty="0">
                <a:solidFill>
                  <a:prstClr val="white"/>
                </a:solidFill>
                <a:ea typeface="ＭＳ Ｐゴシック"/>
              </a:rPr>
              <a:t>Q4 FY 19 </a:t>
            </a:r>
            <a:r>
              <a:rPr lang="en-US" sz="900" b="1" kern="0" dirty="0">
                <a:solidFill>
                  <a:prstClr val="white"/>
                </a:solidFill>
                <a:latin typeface="+mj-lt"/>
                <a:ea typeface="ＭＳ Ｐゴシック"/>
              </a:rPr>
              <a:t>(Later to be revised  basis requirement</a:t>
            </a:r>
            <a:r>
              <a:rPr lang="en-US" sz="800" b="1" kern="0" dirty="0">
                <a:solidFill>
                  <a:prstClr val="white"/>
                </a:solidFill>
                <a:latin typeface="+mj-lt"/>
                <a:ea typeface="ＭＳ Ｐゴシック"/>
              </a:rPr>
              <a:t>)</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Discussion on improvement opportunities across all regions </a:t>
            </a:r>
          </a:p>
        </p:txBody>
      </p:sp>
      <p:sp>
        <p:nvSpPr>
          <p:cNvPr id="55" name="TextBox 5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spTree>
    <p:extLst>
      <p:ext uri="{BB962C8B-B14F-4D97-AF65-F5344CB8AC3E}">
        <p14:creationId xmlns:p14="http://schemas.microsoft.com/office/powerpoint/2010/main" val="395632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r>
              <a:rPr lang="en-US" dirty="0"/>
              <a:t>Reporting Matrix</a:t>
            </a:r>
          </a:p>
        </p:txBody>
      </p:sp>
      <p:sp>
        <p:nvSpPr>
          <p:cNvPr id="4" name="TextBox 3"/>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graphicFrame>
        <p:nvGraphicFramePr>
          <p:cNvPr id="5" name="Table 4">
            <a:extLst>
              <a:ext uri="{FF2B5EF4-FFF2-40B4-BE49-F238E27FC236}">
                <a16:creationId xmlns:a16="http://schemas.microsoft.com/office/drawing/2014/main" id="{5709B6C8-E9A5-428F-9277-6A84B63433E2}"/>
              </a:ext>
            </a:extLst>
          </p:cNvPr>
          <p:cNvGraphicFramePr>
            <a:graphicFrameLocks noGrp="1"/>
          </p:cNvGraphicFramePr>
          <p:nvPr>
            <p:extLst>
              <p:ext uri="{D42A27DB-BD31-4B8C-83A1-F6EECF244321}">
                <p14:modId xmlns:p14="http://schemas.microsoft.com/office/powerpoint/2010/main" val="358832265"/>
              </p:ext>
            </p:extLst>
          </p:nvPr>
        </p:nvGraphicFramePr>
        <p:xfrm>
          <a:off x="451366" y="1238015"/>
          <a:ext cx="10972801" cy="3855124"/>
        </p:xfrm>
        <a:graphic>
          <a:graphicData uri="http://schemas.openxmlformats.org/drawingml/2006/table">
            <a:tbl>
              <a:tblPr firstRow="1" bandRow="1">
                <a:tableStyleId>{21E4AEA4-8DFA-4A89-87EB-49C32662AFE0}</a:tableStyleId>
              </a:tblPr>
              <a:tblGrid>
                <a:gridCol w="1567543">
                  <a:extLst>
                    <a:ext uri="{9D8B030D-6E8A-4147-A177-3AD203B41FA5}">
                      <a16:colId xmlns:a16="http://schemas.microsoft.com/office/drawing/2014/main" val="682447734"/>
                    </a:ext>
                  </a:extLst>
                </a:gridCol>
                <a:gridCol w="1567543">
                  <a:extLst>
                    <a:ext uri="{9D8B030D-6E8A-4147-A177-3AD203B41FA5}">
                      <a16:colId xmlns:a16="http://schemas.microsoft.com/office/drawing/2014/main" val="3560459024"/>
                    </a:ext>
                  </a:extLst>
                </a:gridCol>
                <a:gridCol w="1567543">
                  <a:extLst>
                    <a:ext uri="{9D8B030D-6E8A-4147-A177-3AD203B41FA5}">
                      <a16:colId xmlns:a16="http://schemas.microsoft.com/office/drawing/2014/main" val="2865843540"/>
                    </a:ext>
                  </a:extLst>
                </a:gridCol>
                <a:gridCol w="1567543">
                  <a:extLst>
                    <a:ext uri="{9D8B030D-6E8A-4147-A177-3AD203B41FA5}">
                      <a16:colId xmlns:a16="http://schemas.microsoft.com/office/drawing/2014/main" val="1099541281"/>
                    </a:ext>
                  </a:extLst>
                </a:gridCol>
                <a:gridCol w="1567543">
                  <a:extLst>
                    <a:ext uri="{9D8B030D-6E8A-4147-A177-3AD203B41FA5}">
                      <a16:colId xmlns:a16="http://schemas.microsoft.com/office/drawing/2014/main" val="4263046434"/>
                    </a:ext>
                  </a:extLst>
                </a:gridCol>
                <a:gridCol w="1567543">
                  <a:extLst>
                    <a:ext uri="{9D8B030D-6E8A-4147-A177-3AD203B41FA5}">
                      <a16:colId xmlns:a16="http://schemas.microsoft.com/office/drawing/2014/main" val="2270560961"/>
                    </a:ext>
                  </a:extLst>
                </a:gridCol>
                <a:gridCol w="1567543">
                  <a:extLst>
                    <a:ext uri="{9D8B030D-6E8A-4147-A177-3AD203B41FA5}">
                      <a16:colId xmlns:a16="http://schemas.microsoft.com/office/drawing/2014/main" val="3652993204"/>
                    </a:ext>
                  </a:extLst>
                </a:gridCol>
              </a:tblGrid>
              <a:tr h="401177">
                <a:tc>
                  <a:txBody>
                    <a:bodyPr/>
                    <a:lstStyle/>
                    <a:p>
                      <a:pPr algn="ctr"/>
                      <a:r>
                        <a:rPr lang="en-US" sz="1400" dirty="0"/>
                        <a:t>Report</a:t>
                      </a:r>
                    </a:p>
                  </a:txBody>
                  <a:tcPr/>
                </a:tc>
                <a:tc>
                  <a:txBody>
                    <a:bodyPr/>
                    <a:lstStyle/>
                    <a:p>
                      <a:pPr algn="ctr"/>
                      <a:r>
                        <a:rPr lang="en-US" sz="1400" dirty="0"/>
                        <a:t>Report Location</a:t>
                      </a:r>
                    </a:p>
                  </a:txBody>
                  <a:tcPr/>
                </a:tc>
                <a:tc>
                  <a:txBody>
                    <a:bodyPr/>
                    <a:lstStyle/>
                    <a:p>
                      <a:pPr algn="ctr"/>
                      <a:r>
                        <a:rPr lang="en-US" sz="1400" dirty="0"/>
                        <a:t>Frequency of</a:t>
                      </a:r>
                      <a:r>
                        <a:rPr lang="en-US" sz="1400" baseline="0" dirty="0"/>
                        <a:t> Update</a:t>
                      </a:r>
                      <a:endParaRPr lang="en-US" sz="1400" dirty="0"/>
                    </a:p>
                  </a:txBody>
                  <a:tcPr/>
                </a:tc>
                <a:tc>
                  <a:txBody>
                    <a:bodyPr/>
                    <a:lstStyle/>
                    <a:p>
                      <a:pPr algn="ctr"/>
                      <a:r>
                        <a:rPr lang="en-US" sz="1400" dirty="0"/>
                        <a:t>Frequency of Publishing</a:t>
                      </a:r>
                    </a:p>
                  </a:txBody>
                  <a:tcPr/>
                </a:tc>
                <a:tc>
                  <a:txBody>
                    <a:bodyPr/>
                    <a:lstStyle/>
                    <a:p>
                      <a:pPr algn="ctr"/>
                      <a:r>
                        <a:rPr lang="en-US" sz="1400" dirty="0"/>
                        <a:t>Audience </a:t>
                      </a:r>
                    </a:p>
                    <a:p>
                      <a:pPr algn="ctr"/>
                      <a:r>
                        <a:rPr lang="en-US" sz="1400" dirty="0"/>
                        <a:t>Client / Internal</a:t>
                      </a:r>
                    </a:p>
                  </a:txBody>
                  <a:tcPr/>
                </a:tc>
                <a:tc>
                  <a:txBody>
                    <a:bodyPr/>
                    <a:lstStyle/>
                    <a:p>
                      <a:pPr algn="ctr"/>
                      <a:r>
                        <a:rPr lang="en-US" sz="1400" dirty="0"/>
                        <a:t>Distribution List</a:t>
                      </a:r>
                    </a:p>
                  </a:txBody>
                  <a:tcPr/>
                </a:tc>
                <a:tc>
                  <a:txBody>
                    <a:bodyPr/>
                    <a:lstStyle/>
                    <a:p>
                      <a:pPr algn="ctr"/>
                      <a:r>
                        <a:rPr lang="en-US" sz="1400" dirty="0"/>
                        <a:t>Report Owner</a:t>
                      </a:r>
                    </a:p>
                  </a:txBody>
                  <a:tcPr/>
                </a:tc>
                <a:extLst>
                  <a:ext uri="{0D108BD9-81ED-4DB2-BD59-A6C34878D82A}">
                    <a16:rowId xmlns:a16="http://schemas.microsoft.com/office/drawing/2014/main" val="2866664111"/>
                  </a:ext>
                </a:extLst>
              </a:tr>
              <a:tr h="323701">
                <a:tc>
                  <a:txBody>
                    <a:bodyPr/>
                    <a:lstStyle/>
                    <a:p>
                      <a:r>
                        <a:rPr lang="en-US" sz="1200" dirty="0"/>
                        <a:t>Bi-Weekly</a:t>
                      </a:r>
                    </a:p>
                  </a:txBody>
                  <a:tcPr anchor="ctr"/>
                </a:tc>
                <a:tc>
                  <a:txBody>
                    <a:bodyPr/>
                    <a:lstStyle/>
                    <a:p>
                      <a:r>
                        <a:rPr lang="en-US" sz="1200" dirty="0"/>
                        <a:t>BOX </a:t>
                      </a:r>
                      <a:r>
                        <a:rPr lang="en-US" sz="1200" dirty="0">
                          <a:solidFill>
                            <a:srgbClr val="EA3946"/>
                          </a:solidFill>
                          <a:latin typeface="+mn-lt"/>
                          <a:ea typeface="+mn-ea"/>
                          <a:cs typeface="+mn-cs"/>
                          <a:hlinkClick r:id="rId2"/>
                        </a:rPr>
                        <a:t>https://ge.ent.box.com/folder/102649545110</a:t>
                      </a:r>
                      <a:r>
                        <a:rPr lang="en-US" sz="1200" dirty="0">
                          <a:solidFill>
                            <a:srgbClr val="EA3946"/>
                          </a:solidFill>
                        </a:rPr>
                        <a:t> </a:t>
                      </a:r>
                      <a:br>
                        <a:rPr lang="en-US" sz="1200" dirty="0"/>
                      </a:br>
                      <a:r>
                        <a:rPr lang="en-US" sz="1200" dirty="0">
                          <a:solidFill>
                            <a:schemeClr val="dk1"/>
                          </a:solidFill>
                          <a:latin typeface="+mn-lt"/>
                          <a:ea typeface="+mn-ea"/>
                          <a:cs typeface="+mn-cs"/>
                        </a:rPr>
                        <a:t> </a:t>
                      </a:r>
                      <a:endParaRPr lang="en-US" sz="1200" dirty="0"/>
                    </a:p>
                  </a:txBody>
                  <a:tcPr anchor="ctr"/>
                </a:tc>
                <a:tc>
                  <a:txBody>
                    <a:bodyPr/>
                    <a:lstStyle/>
                    <a:p>
                      <a:r>
                        <a:rPr lang="en-US" sz="1200" dirty="0"/>
                        <a:t>Weekly</a:t>
                      </a:r>
                    </a:p>
                  </a:txBody>
                  <a:tcPr anchor="ctr"/>
                </a:tc>
                <a:tc>
                  <a:txBody>
                    <a:bodyPr/>
                    <a:lstStyle/>
                    <a:p>
                      <a:r>
                        <a:rPr lang="en-US" sz="1200" dirty="0"/>
                        <a:t>Bi-Weekly</a:t>
                      </a:r>
                    </a:p>
                  </a:txBody>
                  <a:tcPr anchor="ctr"/>
                </a:tc>
                <a:tc>
                  <a:txBody>
                    <a:bodyPr/>
                    <a:lstStyle/>
                    <a:p>
                      <a:r>
                        <a:rPr lang="en-US" sz="1200" dirty="0" err="1"/>
                        <a:t>Srini</a:t>
                      </a:r>
                      <a:r>
                        <a:rPr lang="en-US" sz="1200" dirty="0"/>
                        <a:t>,</a:t>
                      </a:r>
                      <a:r>
                        <a:rPr lang="en-US" sz="1200" baseline="0" dirty="0"/>
                        <a:t> Abdul from Genpact &amp; Michele &amp; Ian from GE</a:t>
                      </a:r>
                      <a:endParaRPr lang="en-US" sz="1200" dirty="0"/>
                    </a:p>
                  </a:txBody>
                  <a:tcPr anchor="ctr"/>
                </a:tc>
                <a:tc>
                  <a:txBody>
                    <a:bodyPr/>
                    <a:lstStyle/>
                    <a:p>
                      <a:r>
                        <a:rPr lang="en-US" sz="1200" dirty="0">
                          <a:solidFill>
                            <a:schemeClr val="dk1"/>
                          </a:solidFill>
                          <a:latin typeface="+mn-lt"/>
                          <a:ea typeface="+mn-ea"/>
                          <a:cs typeface="+mn-cs"/>
                        </a:rPr>
                        <a:t>@CORP DT GF L3 Support</a:t>
                      </a:r>
                      <a:endParaRPr lang="en-US" sz="1200" dirty="0"/>
                    </a:p>
                  </a:txBody>
                  <a:tcPr anchor="ctr"/>
                </a:tc>
                <a:tc>
                  <a:txBody>
                    <a:bodyPr/>
                    <a:lstStyle/>
                    <a:p>
                      <a:r>
                        <a:rPr lang="en-US" sz="1200" dirty="0"/>
                        <a:t>GPM / LPM Name</a:t>
                      </a:r>
                    </a:p>
                  </a:txBody>
                  <a:tcPr anchor="ctr"/>
                </a:tc>
                <a:extLst>
                  <a:ext uri="{0D108BD9-81ED-4DB2-BD59-A6C34878D82A}">
                    <a16:rowId xmlns:a16="http://schemas.microsoft.com/office/drawing/2014/main" val="693962942"/>
                  </a:ext>
                </a:extLst>
              </a:tr>
              <a:tr h="323701">
                <a:tc>
                  <a:txBody>
                    <a:bodyPr/>
                    <a:lstStyle/>
                    <a:p>
                      <a:r>
                        <a:rPr lang="en-US" sz="1200" dirty="0"/>
                        <a:t>Monthly</a:t>
                      </a:r>
                    </a:p>
                  </a:txBody>
                  <a:tcPr anchor="ctr"/>
                </a:tc>
                <a:tc>
                  <a:txBody>
                    <a:bodyPr/>
                    <a:lstStyle/>
                    <a:p>
                      <a:r>
                        <a:rPr lang="en-US" sz="1200" dirty="0"/>
                        <a:t>BOX </a:t>
                      </a:r>
                      <a:r>
                        <a:rPr lang="en-US" sz="1200" dirty="0">
                          <a:solidFill>
                            <a:srgbClr val="EA3946"/>
                          </a:solidFill>
                          <a:latin typeface="+mn-lt"/>
                          <a:ea typeface="+mn-ea"/>
                          <a:cs typeface="+mn-cs"/>
                          <a:hlinkClick r:id="rId2"/>
                        </a:rPr>
                        <a:t>https://ge.ent.box.com/folder/102649545110</a:t>
                      </a:r>
                      <a:r>
                        <a:rPr lang="en-US" sz="1200" dirty="0">
                          <a:solidFill>
                            <a:srgbClr val="EA3946"/>
                          </a:solidFill>
                        </a:rPr>
                        <a:t> </a:t>
                      </a:r>
                      <a:endParaRPr lang="en-US" sz="1200" dirty="0"/>
                    </a:p>
                  </a:txBody>
                  <a:tcPr anchor="ctr"/>
                </a:tc>
                <a:tc>
                  <a:txBody>
                    <a:bodyPr/>
                    <a:lstStyle/>
                    <a:p>
                      <a:r>
                        <a:rPr lang="en-US" sz="1200" dirty="0"/>
                        <a:t>Weekly</a:t>
                      </a:r>
                    </a:p>
                  </a:txBody>
                  <a:tcPr anchor="ctr"/>
                </a:tc>
                <a:tc>
                  <a:txBody>
                    <a:bodyPr/>
                    <a:lstStyle/>
                    <a:p>
                      <a:r>
                        <a:rPr lang="en-US" sz="1200" dirty="0"/>
                        <a:t>Monthly</a:t>
                      </a:r>
                    </a:p>
                  </a:txBody>
                  <a:tcPr anchor="ctr"/>
                </a:tc>
                <a:tc>
                  <a:txBody>
                    <a:bodyPr/>
                    <a:lstStyle/>
                    <a:p>
                      <a:r>
                        <a:rPr lang="en-US" sz="1200" dirty="0"/>
                        <a:t>Client</a:t>
                      </a:r>
                      <a:r>
                        <a:rPr lang="en-US" sz="1200" baseline="0" dirty="0"/>
                        <a:t> &amp; Internal</a:t>
                      </a:r>
                      <a:endParaRPr lang="en-US" sz="1200" dirty="0"/>
                    </a:p>
                  </a:txBody>
                  <a:tcPr anchor="ctr"/>
                </a:tc>
                <a:tc>
                  <a:txBody>
                    <a:bodyPr/>
                    <a:lstStyle/>
                    <a:p>
                      <a:r>
                        <a:rPr lang="en-US" sz="1200" dirty="0">
                          <a:solidFill>
                            <a:schemeClr val="dk1"/>
                          </a:solidFill>
                          <a:latin typeface="+mn-lt"/>
                          <a:ea typeface="+mn-ea"/>
                          <a:cs typeface="+mn-cs"/>
                        </a:rPr>
                        <a:t>@CORP DT GF L3 Support</a:t>
                      </a:r>
                      <a:endParaRPr lang="en-US" sz="1200" dirty="0"/>
                    </a:p>
                  </a:txBody>
                  <a:tcPr anchor="ctr"/>
                </a:tc>
                <a:tc>
                  <a:txBody>
                    <a:bodyPr/>
                    <a:lstStyle/>
                    <a:p>
                      <a:r>
                        <a:rPr lang="en-US" sz="1200" dirty="0"/>
                        <a:t>GPM / LPM Name</a:t>
                      </a:r>
                    </a:p>
                  </a:txBody>
                  <a:tcPr anchor="ctr"/>
                </a:tc>
                <a:extLst>
                  <a:ext uri="{0D108BD9-81ED-4DB2-BD59-A6C34878D82A}">
                    <a16:rowId xmlns:a16="http://schemas.microsoft.com/office/drawing/2014/main" val="1034442747"/>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58146044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68578068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04685011"/>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58636197"/>
                  </a:ext>
                </a:extLst>
              </a:tr>
            </a:tbl>
          </a:graphicData>
        </a:graphic>
      </p:graphicFrame>
    </p:spTree>
    <p:extLst>
      <p:ext uri="{BB962C8B-B14F-4D97-AF65-F5344CB8AC3E}">
        <p14:creationId xmlns:p14="http://schemas.microsoft.com/office/powerpoint/2010/main" val="85204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1"/>
          </p:nvPr>
        </p:nvSpPr>
        <p:spPr>
          <a:xfrm>
            <a:off x="231141" y="240115"/>
            <a:ext cx="7235456" cy="533400"/>
          </a:xfrm>
        </p:spPr>
        <p:txBody>
          <a:bodyPr/>
          <a:lstStyle/>
          <a:p>
            <a:r>
              <a:rPr lang="en-US" dirty="0"/>
              <a:t>Escalation Matrix</a:t>
            </a:r>
          </a:p>
        </p:txBody>
      </p:sp>
      <p:sp>
        <p:nvSpPr>
          <p:cNvPr id="5" name="TextBox 4"/>
          <p:cNvSpPr txBox="1"/>
          <p:nvPr/>
        </p:nvSpPr>
        <p:spPr>
          <a:xfrm>
            <a:off x="0" y="-22610"/>
            <a:ext cx="4978400" cy="261610"/>
          </a:xfrm>
          <a:prstGeom prst="rect">
            <a:avLst/>
          </a:prstGeom>
          <a:noFill/>
        </p:spPr>
        <p:txBody>
          <a:bodyPr wrap="square" rtlCol="0">
            <a:spAutoFit/>
          </a:bodyPr>
          <a:lstStyle/>
          <a:p>
            <a:r>
              <a:rPr lang="en-US" sz="1100">
                <a:solidFill>
                  <a:srgbClr val="073262"/>
                </a:solidFill>
                <a:latin typeface="Georgia"/>
              </a:rPr>
              <a:t>Step 5: Setting Up Reporting Structure</a:t>
            </a:r>
          </a:p>
        </p:txBody>
      </p:sp>
      <p:sp>
        <p:nvSpPr>
          <p:cNvPr id="7" name="Isosceles Triangle 6">
            <a:extLst>
              <a:ext uri="{FF2B5EF4-FFF2-40B4-BE49-F238E27FC236}">
                <a16:creationId xmlns:a16="http://schemas.microsoft.com/office/drawing/2014/main" id="{519FF707-9720-45F9-9AE4-945EA4103C87}"/>
              </a:ext>
            </a:extLst>
          </p:cNvPr>
          <p:cNvSpPr>
            <a:spLocks noChangeAspect="1"/>
          </p:cNvSpPr>
          <p:nvPr/>
        </p:nvSpPr>
        <p:spPr>
          <a:xfrm>
            <a:off x="5365610" y="1175571"/>
            <a:ext cx="1460780" cy="132353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79656058-4D61-4FBA-9F01-12BEFFC52F3E}"/>
              </a:ext>
            </a:extLst>
          </p:cNvPr>
          <p:cNvSpPr/>
          <p:nvPr/>
        </p:nvSpPr>
        <p:spPr>
          <a:xfrm>
            <a:off x="3408041" y="5038630"/>
            <a:ext cx="5375917" cy="1062901"/>
          </a:xfrm>
          <a:prstGeom prst="trapezoid">
            <a:avLst>
              <a:gd name="adj" fmla="val 57441"/>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140CB386-706B-4F4E-B9F1-239D06FEEDD7}"/>
              </a:ext>
            </a:extLst>
          </p:cNvPr>
          <p:cNvSpPr/>
          <p:nvPr/>
        </p:nvSpPr>
        <p:spPr>
          <a:xfrm>
            <a:off x="4083124" y="3837821"/>
            <a:ext cx="4025753" cy="1062901"/>
          </a:xfrm>
          <a:prstGeom prst="trapezoid">
            <a:avLst>
              <a:gd name="adj" fmla="val 574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770624DF-3B41-4529-B36D-A456DBD9D844}"/>
              </a:ext>
            </a:extLst>
          </p:cNvPr>
          <p:cNvSpPr/>
          <p:nvPr/>
        </p:nvSpPr>
        <p:spPr>
          <a:xfrm>
            <a:off x="4725404" y="2637011"/>
            <a:ext cx="2741193" cy="1062901"/>
          </a:xfrm>
          <a:prstGeom prst="trapezoid">
            <a:avLst>
              <a:gd name="adj" fmla="val 574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9EB2C12-CE28-4DBF-AF52-1F9A3D300D59}"/>
              </a:ext>
            </a:extLst>
          </p:cNvPr>
          <p:cNvCxnSpPr>
            <a:stCxn id="7" idx="0"/>
            <a:endCxn id="8" idx="2"/>
          </p:cNvCxnSpPr>
          <p:nvPr/>
        </p:nvCxnSpPr>
        <p:spPr>
          <a:xfrm>
            <a:off x="6096000" y="1175571"/>
            <a:ext cx="0" cy="492596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05C81B-3894-4CF2-9BED-FA9DB2763ED0}"/>
              </a:ext>
            </a:extLst>
          </p:cNvPr>
          <p:cNvSpPr/>
          <p:nvPr/>
        </p:nvSpPr>
        <p:spPr>
          <a:xfrm>
            <a:off x="5882639" y="1753403"/>
            <a:ext cx="426720" cy="42672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accent1"/>
                </a:solidFill>
              </a:rPr>
              <a:t>1</a:t>
            </a:r>
          </a:p>
        </p:txBody>
      </p:sp>
      <p:sp>
        <p:nvSpPr>
          <p:cNvPr id="21" name="Oval 20">
            <a:extLst>
              <a:ext uri="{FF2B5EF4-FFF2-40B4-BE49-F238E27FC236}">
                <a16:creationId xmlns:a16="http://schemas.microsoft.com/office/drawing/2014/main" id="{A47A6A61-BFA9-4DAB-B5F2-4FA7A108C82C}"/>
              </a:ext>
            </a:extLst>
          </p:cNvPr>
          <p:cNvSpPr/>
          <p:nvPr/>
        </p:nvSpPr>
        <p:spPr>
          <a:xfrm>
            <a:off x="5882639" y="4141474"/>
            <a:ext cx="426720" cy="42672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accent2"/>
                </a:solidFill>
              </a:rPr>
              <a:t>3</a:t>
            </a:r>
          </a:p>
        </p:txBody>
      </p:sp>
      <p:sp>
        <p:nvSpPr>
          <p:cNvPr id="22" name="Oval 21">
            <a:extLst>
              <a:ext uri="{FF2B5EF4-FFF2-40B4-BE49-F238E27FC236}">
                <a16:creationId xmlns:a16="http://schemas.microsoft.com/office/drawing/2014/main" id="{99FDED97-DA31-4AEA-B54F-B9A43F9258DB}"/>
              </a:ext>
            </a:extLst>
          </p:cNvPr>
          <p:cNvSpPr/>
          <p:nvPr/>
        </p:nvSpPr>
        <p:spPr>
          <a:xfrm>
            <a:off x="5882639" y="5360911"/>
            <a:ext cx="426720" cy="42672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tx2">
                    <a:lumMod val="25000"/>
                  </a:schemeClr>
                </a:solidFill>
              </a:rPr>
              <a:t>4</a:t>
            </a:r>
          </a:p>
        </p:txBody>
      </p:sp>
      <p:sp>
        <p:nvSpPr>
          <p:cNvPr id="24" name="TextBox 23">
            <a:extLst>
              <a:ext uri="{FF2B5EF4-FFF2-40B4-BE49-F238E27FC236}">
                <a16:creationId xmlns:a16="http://schemas.microsoft.com/office/drawing/2014/main" id="{25BD4907-162D-4177-9572-1C164CD0D077}"/>
              </a:ext>
            </a:extLst>
          </p:cNvPr>
          <p:cNvSpPr txBox="1"/>
          <p:nvPr/>
        </p:nvSpPr>
        <p:spPr>
          <a:xfrm>
            <a:off x="1928265" y="980743"/>
            <a:ext cx="1746905" cy="584775"/>
          </a:xfrm>
          <a:prstGeom prst="rect">
            <a:avLst/>
          </a:prstGeom>
          <a:noFill/>
        </p:spPr>
        <p:txBody>
          <a:bodyPr wrap="square" rtlCol="0">
            <a:spAutoFit/>
          </a:bodyPr>
          <a:lstStyle/>
          <a:p>
            <a:r>
              <a:rPr lang="en-PH" sz="3200" dirty="0"/>
              <a:t>Client</a:t>
            </a:r>
          </a:p>
        </p:txBody>
      </p:sp>
      <p:sp>
        <p:nvSpPr>
          <p:cNvPr id="25" name="TextBox 24">
            <a:extLst>
              <a:ext uri="{FF2B5EF4-FFF2-40B4-BE49-F238E27FC236}">
                <a16:creationId xmlns:a16="http://schemas.microsoft.com/office/drawing/2014/main" id="{410FFF0E-EC9B-4128-BAB2-CEA81EAEE19D}"/>
              </a:ext>
            </a:extLst>
          </p:cNvPr>
          <p:cNvSpPr txBox="1"/>
          <p:nvPr/>
        </p:nvSpPr>
        <p:spPr>
          <a:xfrm>
            <a:off x="8839266" y="945290"/>
            <a:ext cx="1746905" cy="584775"/>
          </a:xfrm>
          <a:prstGeom prst="rect">
            <a:avLst/>
          </a:prstGeom>
          <a:noFill/>
        </p:spPr>
        <p:txBody>
          <a:bodyPr wrap="square" rtlCol="0">
            <a:spAutoFit/>
          </a:bodyPr>
          <a:lstStyle/>
          <a:p>
            <a:r>
              <a:rPr lang="en-PH" sz="3200" dirty="0"/>
              <a:t>Genpact</a:t>
            </a:r>
          </a:p>
        </p:txBody>
      </p:sp>
      <p:sp>
        <p:nvSpPr>
          <p:cNvPr id="26" name="TextBox 25">
            <a:extLst>
              <a:ext uri="{FF2B5EF4-FFF2-40B4-BE49-F238E27FC236}">
                <a16:creationId xmlns:a16="http://schemas.microsoft.com/office/drawing/2014/main" id="{9A95CCE6-EAE3-47D6-8797-418E89D9A890}"/>
              </a:ext>
            </a:extLst>
          </p:cNvPr>
          <p:cNvSpPr txBox="1"/>
          <p:nvPr/>
        </p:nvSpPr>
        <p:spPr>
          <a:xfrm>
            <a:off x="6359668" y="5367717"/>
            <a:ext cx="2178833" cy="369332"/>
          </a:xfrm>
          <a:prstGeom prst="rect">
            <a:avLst/>
          </a:prstGeom>
          <a:noFill/>
        </p:spPr>
        <p:txBody>
          <a:bodyPr wrap="square" rtlCol="0">
            <a:spAutoFit/>
          </a:bodyPr>
          <a:lstStyle/>
          <a:p>
            <a:r>
              <a:rPr lang="en-PH" dirty="0">
                <a:solidFill>
                  <a:schemeClr val="bg1"/>
                </a:solidFill>
              </a:rPr>
              <a:t>Srinivasa Reddy</a:t>
            </a:r>
          </a:p>
        </p:txBody>
      </p:sp>
      <p:sp>
        <p:nvSpPr>
          <p:cNvPr id="27" name="TextBox 26">
            <a:extLst>
              <a:ext uri="{FF2B5EF4-FFF2-40B4-BE49-F238E27FC236}">
                <a16:creationId xmlns:a16="http://schemas.microsoft.com/office/drawing/2014/main" id="{26F0BFBB-7B3C-4138-8409-A41F6E3E959C}"/>
              </a:ext>
            </a:extLst>
          </p:cNvPr>
          <p:cNvSpPr txBox="1"/>
          <p:nvPr/>
        </p:nvSpPr>
        <p:spPr>
          <a:xfrm>
            <a:off x="6309359" y="4090702"/>
            <a:ext cx="1512391" cy="646331"/>
          </a:xfrm>
          <a:prstGeom prst="rect">
            <a:avLst/>
          </a:prstGeom>
          <a:noFill/>
        </p:spPr>
        <p:txBody>
          <a:bodyPr wrap="square" rtlCol="0">
            <a:spAutoFit/>
          </a:bodyPr>
          <a:lstStyle/>
          <a:p>
            <a:r>
              <a:rPr lang="en-PH" dirty="0">
                <a:solidFill>
                  <a:schemeClr val="bg1"/>
                </a:solidFill>
              </a:rPr>
              <a:t>Hemakumar AS</a:t>
            </a:r>
          </a:p>
        </p:txBody>
      </p:sp>
      <p:sp>
        <p:nvSpPr>
          <p:cNvPr id="28" name="TextBox 27">
            <a:extLst>
              <a:ext uri="{FF2B5EF4-FFF2-40B4-BE49-F238E27FC236}">
                <a16:creationId xmlns:a16="http://schemas.microsoft.com/office/drawing/2014/main" id="{49074CF0-1C3B-4593-BC4E-141B953DD40F}"/>
              </a:ext>
            </a:extLst>
          </p:cNvPr>
          <p:cNvSpPr txBox="1"/>
          <p:nvPr/>
        </p:nvSpPr>
        <p:spPr>
          <a:xfrm>
            <a:off x="6155426" y="3111843"/>
            <a:ext cx="1512391" cy="646331"/>
          </a:xfrm>
          <a:prstGeom prst="rect">
            <a:avLst/>
          </a:prstGeom>
          <a:noFill/>
        </p:spPr>
        <p:txBody>
          <a:bodyPr wrap="square" rtlCol="0">
            <a:spAutoFit/>
          </a:bodyPr>
          <a:lstStyle/>
          <a:p>
            <a:r>
              <a:rPr lang="en-PH" dirty="0">
                <a:solidFill>
                  <a:schemeClr val="bg1"/>
                </a:solidFill>
              </a:rPr>
              <a:t>Anand Srivastava</a:t>
            </a:r>
          </a:p>
        </p:txBody>
      </p:sp>
      <p:sp>
        <p:nvSpPr>
          <p:cNvPr id="29" name="TextBox 28">
            <a:extLst>
              <a:ext uri="{FF2B5EF4-FFF2-40B4-BE49-F238E27FC236}">
                <a16:creationId xmlns:a16="http://schemas.microsoft.com/office/drawing/2014/main" id="{88FBC5AE-65C2-4E3A-8D74-D561FFBD471F}"/>
              </a:ext>
            </a:extLst>
          </p:cNvPr>
          <p:cNvSpPr txBox="1"/>
          <p:nvPr/>
        </p:nvSpPr>
        <p:spPr>
          <a:xfrm>
            <a:off x="6537484" y="1484563"/>
            <a:ext cx="1512391" cy="646331"/>
          </a:xfrm>
          <a:prstGeom prst="rect">
            <a:avLst/>
          </a:prstGeom>
          <a:noFill/>
        </p:spPr>
        <p:txBody>
          <a:bodyPr wrap="square" rtlCol="0">
            <a:spAutoFit/>
          </a:bodyPr>
          <a:lstStyle/>
          <a:p>
            <a:r>
              <a:rPr lang="en-PH" dirty="0"/>
              <a:t>Shankar Mummaneni</a:t>
            </a:r>
          </a:p>
        </p:txBody>
      </p:sp>
      <p:sp>
        <p:nvSpPr>
          <p:cNvPr id="30" name="TextBox 29">
            <a:extLst>
              <a:ext uri="{FF2B5EF4-FFF2-40B4-BE49-F238E27FC236}">
                <a16:creationId xmlns:a16="http://schemas.microsoft.com/office/drawing/2014/main" id="{1AB7B2D2-FBA8-455F-9D4B-6482FF792449}"/>
              </a:ext>
            </a:extLst>
          </p:cNvPr>
          <p:cNvSpPr txBox="1"/>
          <p:nvPr/>
        </p:nvSpPr>
        <p:spPr>
          <a:xfrm>
            <a:off x="8511317" y="1544760"/>
            <a:ext cx="3220872" cy="369332"/>
          </a:xfrm>
          <a:prstGeom prst="rect">
            <a:avLst/>
          </a:prstGeom>
          <a:noFill/>
        </p:spPr>
        <p:txBody>
          <a:bodyPr wrap="square" rtlCol="0">
            <a:spAutoFit/>
          </a:bodyPr>
          <a:lstStyle/>
          <a:p>
            <a:r>
              <a:rPr lang="en-PH" dirty="0"/>
              <a:t>Service Line Leader</a:t>
            </a:r>
          </a:p>
        </p:txBody>
      </p:sp>
      <p:sp>
        <p:nvSpPr>
          <p:cNvPr id="31" name="TextBox 30">
            <a:extLst>
              <a:ext uri="{FF2B5EF4-FFF2-40B4-BE49-F238E27FC236}">
                <a16:creationId xmlns:a16="http://schemas.microsoft.com/office/drawing/2014/main" id="{CC12BE23-D37F-4993-99A3-6EE7E4FCF634}"/>
              </a:ext>
            </a:extLst>
          </p:cNvPr>
          <p:cNvSpPr txBox="1"/>
          <p:nvPr/>
        </p:nvSpPr>
        <p:spPr>
          <a:xfrm>
            <a:off x="8491358" y="2982916"/>
            <a:ext cx="3220872" cy="369332"/>
          </a:xfrm>
          <a:prstGeom prst="rect">
            <a:avLst/>
          </a:prstGeom>
          <a:noFill/>
        </p:spPr>
        <p:txBody>
          <a:bodyPr wrap="square" rtlCol="0">
            <a:spAutoFit/>
          </a:bodyPr>
          <a:lstStyle/>
          <a:p>
            <a:r>
              <a:rPr lang="en-PH" dirty="0"/>
              <a:t>GE ITMS Service Line Leader</a:t>
            </a:r>
          </a:p>
        </p:txBody>
      </p:sp>
      <p:sp>
        <p:nvSpPr>
          <p:cNvPr id="32" name="TextBox 31">
            <a:extLst>
              <a:ext uri="{FF2B5EF4-FFF2-40B4-BE49-F238E27FC236}">
                <a16:creationId xmlns:a16="http://schemas.microsoft.com/office/drawing/2014/main" id="{5CA9DE11-2E12-4237-A0BC-8A472AAFF9AC}"/>
              </a:ext>
            </a:extLst>
          </p:cNvPr>
          <p:cNvSpPr txBox="1"/>
          <p:nvPr/>
        </p:nvSpPr>
        <p:spPr>
          <a:xfrm>
            <a:off x="8511317" y="4184605"/>
            <a:ext cx="3220872" cy="369332"/>
          </a:xfrm>
          <a:prstGeom prst="rect">
            <a:avLst/>
          </a:prstGeom>
          <a:noFill/>
        </p:spPr>
        <p:txBody>
          <a:bodyPr wrap="square" rtlCol="0">
            <a:spAutoFit/>
          </a:bodyPr>
          <a:lstStyle/>
          <a:p>
            <a:r>
              <a:rPr lang="en-PH" dirty="0"/>
              <a:t>Global Project Manager</a:t>
            </a:r>
          </a:p>
        </p:txBody>
      </p:sp>
      <p:sp>
        <p:nvSpPr>
          <p:cNvPr id="33" name="TextBox 32">
            <a:extLst>
              <a:ext uri="{FF2B5EF4-FFF2-40B4-BE49-F238E27FC236}">
                <a16:creationId xmlns:a16="http://schemas.microsoft.com/office/drawing/2014/main" id="{6B9071E0-05E7-4BF3-9D2B-6364BEF372AC}"/>
              </a:ext>
            </a:extLst>
          </p:cNvPr>
          <p:cNvSpPr txBox="1"/>
          <p:nvPr/>
        </p:nvSpPr>
        <p:spPr>
          <a:xfrm>
            <a:off x="8693438" y="5401140"/>
            <a:ext cx="3220872" cy="369332"/>
          </a:xfrm>
          <a:prstGeom prst="rect">
            <a:avLst/>
          </a:prstGeom>
          <a:noFill/>
        </p:spPr>
        <p:txBody>
          <a:bodyPr wrap="square" rtlCol="0">
            <a:spAutoFit/>
          </a:bodyPr>
          <a:lstStyle/>
          <a:p>
            <a:r>
              <a:rPr lang="en-PH" dirty="0"/>
              <a:t>Local Project Manager</a:t>
            </a:r>
          </a:p>
        </p:txBody>
      </p:sp>
      <p:sp>
        <p:nvSpPr>
          <p:cNvPr id="34" name="TextBox 33">
            <a:extLst>
              <a:ext uri="{FF2B5EF4-FFF2-40B4-BE49-F238E27FC236}">
                <a16:creationId xmlns:a16="http://schemas.microsoft.com/office/drawing/2014/main" id="{AA7B8721-D111-4ED9-8ED3-E9B676D1BE08}"/>
              </a:ext>
            </a:extLst>
          </p:cNvPr>
          <p:cNvSpPr txBox="1"/>
          <p:nvPr/>
        </p:nvSpPr>
        <p:spPr>
          <a:xfrm>
            <a:off x="4007685" y="5385415"/>
            <a:ext cx="1812249" cy="369332"/>
          </a:xfrm>
          <a:prstGeom prst="rect">
            <a:avLst/>
          </a:prstGeom>
          <a:noFill/>
        </p:spPr>
        <p:txBody>
          <a:bodyPr wrap="square" rtlCol="0">
            <a:spAutoFit/>
          </a:bodyPr>
          <a:lstStyle>
            <a:defPPr>
              <a:defRPr lang="en-US"/>
            </a:defPPr>
            <a:lvl1pPr>
              <a:defRPr>
                <a:solidFill>
                  <a:schemeClr val="bg1"/>
                </a:solidFill>
              </a:defRPr>
            </a:lvl1pPr>
          </a:lstStyle>
          <a:p>
            <a:r>
              <a:rPr lang="en-PH" dirty="0"/>
              <a:t>Michele Zizzi</a:t>
            </a:r>
          </a:p>
        </p:txBody>
      </p:sp>
      <p:sp>
        <p:nvSpPr>
          <p:cNvPr id="35" name="TextBox 34">
            <a:extLst>
              <a:ext uri="{FF2B5EF4-FFF2-40B4-BE49-F238E27FC236}">
                <a16:creationId xmlns:a16="http://schemas.microsoft.com/office/drawing/2014/main" id="{7E914C48-ED2D-4E74-9E95-848163AA9E3C}"/>
              </a:ext>
            </a:extLst>
          </p:cNvPr>
          <p:cNvSpPr txBox="1"/>
          <p:nvPr/>
        </p:nvSpPr>
        <p:spPr>
          <a:xfrm>
            <a:off x="652137" y="1568737"/>
            <a:ext cx="2602883" cy="369332"/>
          </a:xfrm>
          <a:prstGeom prst="rect">
            <a:avLst/>
          </a:prstGeom>
          <a:noFill/>
        </p:spPr>
        <p:txBody>
          <a:bodyPr wrap="square" rtlCol="0">
            <a:spAutoFit/>
          </a:bodyPr>
          <a:lstStyle/>
          <a:p>
            <a:pPr algn="ctr"/>
            <a:r>
              <a:rPr lang="en-PH" dirty="0"/>
              <a:t>Senior VP, GE Digital</a:t>
            </a:r>
          </a:p>
        </p:txBody>
      </p:sp>
      <p:sp>
        <p:nvSpPr>
          <p:cNvPr id="36" name="Rectangle 35">
            <a:extLst>
              <a:ext uri="{FF2B5EF4-FFF2-40B4-BE49-F238E27FC236}">
                <a16:creationId xmlns:a16="http://schemas.microsoft.com/office/drawing/2014/main" id="{24970646-164D-42CD-A8E1-142B5C3A1798}"/>
              </a:ext>
            </a:extLst>
          </p:cNvPr>
          <p:cNvSpPr/>
          <p:nvPr/>
        </p:nvSpPr>
        <p:spPr>
          <a:xfrm>
            <a:off x="4358108" y="4104618"/>
            <a:ext cx="1536672" cy="646331"/>
          </a:xfrm>
          <a:prstGeom prst="rect">
            <a:avLst/>
          </a:prstGeom>
          <a:noFill/>
        </p:spPr>
        <p:txBody>
          <a:bodyPr wrap="square" rtlCol="0">
            <a:spAutoFit/>
          </a:bodyPr>
          <a:lstStyle/>
          <a:p>
            <a:pPr algn="r"/>
            <a:r>
              <a:rPr lang="en-PH" dirty="0">
                <a:solidFill>
                  <a:schemeClr val="bg1"/>
                </a:solidFill>
              </a:rPr>
              <a:t>Girish</a:t>
            </a:r>
          </a:p>
          <a:p>
            <a:pPr algn="r"/>
            <a:r>
              <a:rPr lang="en-PH" dirty="0">
                <a:solidFill>
                  <a:schemeClr val="bg1"/>
                </a:solidFill>
              </a:rPr>
              <a:t>Ramanathan </a:t>
            </a:r>
          </a:p>
        </p:txBody>
      </p:sp>
      <p:sp>
        <p:nvSpPr>
          <p:cNvPr id="37" name="Rectangle 36">
            <a:extLst>
              <a:ext uri="{FF2B5EF4-FFF2-40B4-BE49-F238E27FC236}">
                <a16:creationId xmlns:a16="http://schemas.microsoft.com/office/drawing/2014/main" id="{6419D6C9-92A7-46ED-A663-F86F91AFCB03}"/>
              </a:ext>
            </a:extLst>
          </p:cNvPr>
          <p:cNvSpPr/>
          <p:nvPr/>
        </p:nvSpPr>
        <p:spPr>
          <a:xfrm>
            <a:off x="4494610" y="3091160"/>
            <a:ext cx="1660816" cy="646331"/>
          </a:xfrm>
          <a:prstGeom prst="rect">
            <a:avLst/>
          </a:prstGeom>
          <a:noFill/>
        </p:spPr>
        <p:txBody>
          <a:bodyPr wrap="square" rtlCol="0">
            <a:spAutoFit/>
          </a:bodyPr>
          <a:lstStyle/>
          <a:p>
            <a:pPr algn="r"/>
            <a:r>
              <a:rPr lang="en-PH" dirty="0">
                <a:solidFill>
                  <a:schemeClr val="bg1"/>
                </a:solidFill>
              </a:rPr>
              <a:t>Mick </a:t>
            </a:r>
            <a:r>
              <a:rPr lang="en-PH" dirty="0"/>
              <a:t>aa </a:t>
            </a:r>
            <a:r>
              <a:rPr lang="en-PH" dirty="0">
                <a:solidFill>
                  <a:schemeClr val="bg1"/>
                </a:solidFill>
              </a:rPr>
              <a:t>       McLaughlin</a:t>
            </a:r>
          </a:p>
        </p:txBody>
      </p:sp>
      <p:sp>
        <p:nvSpPr>
          <p:cNvPr id="20" name="Oval 19">
            <a:extLst>
              <a:ext uri="{FF2B5EF4-FFF2-40B4-BE49-F238E27FC236}">
                <a16:creationId xmlns:a16="http://schemas.microsoft.com/office/drawing/2014/main" id="{CC7A97F7-4949-49B7-8C96-792A43E93702}"/>
              </a:ext>
            </a:extLst>
          </p:cNvPr>
          <p:cNvSpPr/>
          <p:nvPr/>
        </p:nvSpPr>
        <p:spPr>
          <a:xfrm>
            <a:off x="5882639" y="2925528"/>
            <a:ext cx="426720" cy="42672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tx1"/>
                </a:solidFill>
              </a:rPr>
              <a:t>2</a:t>
            </a:r>
          </a:p>
        </p:txBody>
      </p:sp>
      <p:sp>
        <p:nvSpPr>
          <p:cNvPr id="38" name="TextBox 37">
            <a:extLst>
              <a:ext uri="{FF2B5EF4-FFF2-40B4-BE49-F238E27FC236}">
                <a16:creationId xmlns:a16="http://schemas.microsoft.com/office/drawing/2014/main" id="{51ED64B5-49C1-45CF-AA92-44A0C9AC02BF}"/>
              </a:ext>
            </a:extLst>
          </p:cNvPr>
          <p:cNvSpPr txBox="1"/>
          <p:nvPr/>
        </p:nvSpPr>
        <p:spPr>
          <a:xfrm>
            <a:off x="4319942" y="1581947"/>
            <a:ext cx="1512391" cy="369332"/>
          </a:xfrm>
          <a:prstGeom prst="rect">
            <a:avLst/>
          </a:prstGeom>
          <a:noFill/>
        </p:spPr>
        <p:txBody>
          <a:bodyPr wrap="square" rtlCol="0">
            <a:spAutoFit/>
          </a:bodyPr>
          <a:lstStyle/>
          <a:p>
            <a:r>
              <a:rPr lang="en-PH" dirty="0"/>
              <a:t>James Ross</a:t>
            </a:r>
          </a:p>
        </p:txBody>
      </p:sp>
      <p:sp>
        <p:nvSpPr>
          <p:cNvPr id="39" name="TextBox 38">
            <a:extLst>
              <a:ext uri="{FF2B5EF4-FFF2-40B4-BE49-F238E27FC236}">
                <a16:creationId xmlns:a16="http://schemas.microsoft.com/office/drawing/2014/main" id="{AA274FBD-77C8-4DAC-AC4A-DAD6E4AECD24}"/>
              </a:ext>
            </a:extLst>
          </p:cNvPr>
          <p:cNvSpPr txBox="1"/>
          <p:nvPr/>
        </p:nvSpPr>
        <p:spPr>
          <a:xfrm>
            <a:off x="652137" y="2907319"/>
            <a:ext cx="2088273" cy="369332"/>
          </a:xfrm>
          <a:prstGeom prst="rect">
            <a:avLst/>
          </a:prstGeom>
          <a:noFill/>
        </p:spPr>
        <p:txBody>
          <a:bodyPr wrap="square" rtlCol="0">
            <a:spAutoFit/>
          </a:bodyPr>
          <a:lstStyle/>
          <a:p>
            <a:r>
              <a:rPr lang="en-PH" dirty="0"/>
              <a:t>VP, GE Digital</a:t>
            </a:r>
          </a:p>
        </p:txBody>
      </p:sp>
      <p:sp>
        <p:nvSpPr>
          <p:cNvPr id="40" name="TextBox 39">
            <a:extLst>
              <a:ext uri="{FF2B5EF4-FFF2-40B4-BE49-F238E27FC236}">
                <a16:creationId xmlns:a16="http://schemas.microsoft.com/office/drawing/2014/main" id="{250B3AE6-EBD2-43D2-B43C-673E210CAB5D}"/>
              </a:ext>
            </a:extLst>
          </p:cNvPr>
          <p:cNvSpPr txBox="1"/>
          <p:nvPr/>
        </p:nvSpPr>
        <p:spPr>
          <a:xfrm>
            <a:off x="652137" y="4107238"/>
            <a:ext cx="2470331" cy="369332"/>
          </a:xfrm>
          <a:prstGeom prst="rect">
            <a:avLst/>
          </a:prstGeom>
          <a:noFill/>
        </p:spPr>
        <p:txBody>
          <a:bodyPr wrap="square" rtlCol="0">
            <a:spAutoFit/>
          </a:bodyPr>
          <a:lstStyle/>
          <a:p>
            <a:r>
              <a:rPr lang="en-PH" dirty="0"/>
              <a:t>Director, GE Digital</a:t>
            </a:r>
          </a:p>
        </p:txBody>
      </p:sp>
      <p:sp>
        <p:nvSpPr>
          <p:cNvPr id="41" name="TextBox 40">
            <a:extLst>
              <a:ext uri="{FF2B5EF4-FFF2-40B4-BE49-F238E27FC236}">
                <a16:creationId xmlns:a16="http://schemas.microsoft.com/office/drawing/2014/main" id="{FAED4DBE-3445-460D-B34E-3E40FA6BFBDF}"/>
              </a:ext>
            </a:extLst>
          </p:cNvPr>
          <p:cNvSpPr txBox="1"/>
          <p:nvPr/>
        </p:nvSpPr>
        <p:spPr>
          <a:xfrm>
            <a:off x="652137" y="5360911"/>
            <a:ext cx="3023029" cy="646331"/>
          </a:xfrm>
          <a:prstGeom prst="rect">
            <a:avLst/>
          </a:prstGeom>
          <a:noFill/>
        </p:spPr>
        <p:txBody>
          <a:bodyPr wrap="square" rtlCol="0">
            <a:spAutoFit/>
          </a:bodyPr>
          <a:lstStyle/>
          <a:p>
            <a:r>
              <a:rPr lang="en-PH" dirty="0"/>
              <a:t>Program Manager, GE Digital</a:t>
            </a:r>
          </a:p>
        </p:txBody>
      </p:sp>
    </p:spTree>
    <p:extLst>
      <p:ext uri="{BB962C8B-B14F-4D97-AF65-F5344CB8AC3E}">
        <p14:creationId xmlns:p14="http://schemas.microsoft.com/office/powerpoint/2010/main" val="1785697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63580" y="5105640"/>
            <a:ext cx="9673856" cy="533400"/>
          </a:xfrm>
        </p:spPr>
        <p:txBody>
          <a:bodyPr/>
          <a:lstStyle/>
          <a:p>
            <a:r>
              <a:rPr lang="en-US" dirty="0"/>
              <a:t>Please visit below link to view the PHI dashboard</a:t>
            </a:r>
          </a:p>
        </p:txBody>
      </p:sp>
      <p:sp>
        <p:nvSpPr>
          <p:cNvPr id="4" name="Text Placeholder 1"/>
          <p:cNvSpPr>
            <a:spLocks noGrp="1"/>
          </p:cNvSpPr>
          <p:nvPr>
            <p:ph type="body" sz="quarter" idx="11"/>
          </p:nvPr>
        </p:nvSpPr>
        <p:spPr>
          <a:xfrm>
            <a:off x="460744" y="471715"/>
            <a:ext cx="7235456" cy="533400"/>
          </a:xfrm>
        </p:spPr>
        <p:txBody>
          <a:bodyPr/>
          <a:lstStyle/>
          <a:p>
            <a:r>
              <a:rPr lang="en-US" dirty="0"/>
              <a:t>Dashboards- PHI Dashboard</a:t>
            </a:r>
          </a:p>
        </p:txBody>
      </p:sp>
      <p:sp>
        <p:nvSpPr>
          <p:cNvPr id="5" name="TextBox 4"/>
          <p:cNvSpPr txBox="1"/>
          <p:nvPr/>
        </p:nvSpPr>
        <p:spPr>
          <a:xfrm>
            <a:off x="509408" y="5507184"/>
            <a:ext cx="10439400" cy="646331"/>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p:txBody>
      </p:sp>
      <p:sp>
        <p:nvSpPr>
          <p:cNvPr id="2" name="TextBox 1"/>
          <p:cNvSpPr txBox="1"/>
          <p:nvPr/>
        </p:nvSpPr>
        <p:spPr>
          <a:xfrm>
            <a:off x="509408" y="6101954"/>
            <a:ext cx="9982200" cy="307777"/>
          </a:xfrm>
          <a:prstGeom prst="rect">
            <a:avLst/>
          </a:prstGeom>
          <a:noFill/>
        </p:spPr>
        <p:txBody>
          <a:bodyPr wrap="square" rtlCol="0">
            <a:spAutoFit/>
          </a:bodyPr>
          <a:lstStyle/>
          <a:p>
            <a:r>
              <a:rPr lang="en-US" sz="1400" i="1" dirty="0"/>
              <a:t>Please use either the PHI dashboard or customer mandated template</a:t>
            </a:r>
          </a:p>
        </p:txBody>
      </p:sp>
      <p:pic>
        <p:nvPicPr>
          <p:cNvPr id="7" name="Picture 6">
            <a:extLst>
              <a:ext uri="{FF2B5EF4-FFF2-40B4-BE49-F238E27FC236}">
                <a16:creationId xmlns:a16="http://schemas.microsoft.com/office/drawing/2014/main" id="{5C4F8386-8DE2-4DC9-B018-86B75529A722}"/>
              </a:ext>
            </a:extLst>
          </p:cNvPr>
          <p:cNvPicPr>
            <a:picLocks noChangeAspect="1"/>
          </p:cNvPicPr>
          <p:nvPr/>
        </p:nvPicPr>
        <p:blipFill rotWithShape="1">
          <a:blip r:embed="rId4"/>
          <a:srcRect l="14625" t="15077" r="2251" b="9111"/>
          <a:stretch/>
        </p:blipFill>
        <p:spPr>
          <a:xfrm>
            <a:off x="509408" y="867609"/>
            <a:ext cx="8533309" cy="4375538"/>
          </a:xfrm>
          <a:prstGeom prst="rect">
            <a:avLst/>
          </a:prstGeom>
        </p:spPr>
      </p:pic>
      <p:sp>
        <p:nvSpPr>
          <p:cNvPr id="8" name="TextBox 7">
            <a:extLst>
              <a:ext uri="{FF2B5EF4-FFF2-40B4-BE49-F238E27FC236}">
                <a16:creationId xmlns:a16="http://schemas.microsoft.com/office/drawing/2014/main" id="{14343FDD-85D5-4CDA-B4C7-31EEBAF1271B}"/>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50713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267367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2" cy="1447800"/>
          </a:xfrm>
        </p:spPr>
        <p:txBody>
          <a:bodyPr>
            <a:normAutofit fontScale="77500" lnSpcReduction="20000"/>
          </a:bodyPr>
          <a:lstStyle/>
          <a:p>
            <a:pPr marL="0" indent="0">
              <a:buNone/>
            </a:pPr>
            <a:r>
              <a:rPr lang="en-US" dirty="0">
                <a:latin typeface="Georgia" panose="02040502050405020303" pitchFamily="18" charset="0"/>
              </a:rPr>
              <a:t>Step 6</a:t>
            </a:r>
          </a:p>
          <a:p>
            <a:pPr marL="0" indent="0">
              <a:buNone/>
            </a:pPr>
            <a:br>
              <a:rPr lang="en-US" dirty="0">
                <a:latin typeface="Georgia" panose="02040502050405020303" pitchFamily="18" charset="0"/>
              </a:rPr>
            </a:br>
            <a:r>
              <a:rPr lang="en-US" dirty="0">
                <a:latin typeface="Georgia" panose="02040502050405020303" pitchFamily="18" charset="0"/>
              </a:rPr>
              <a:t>Visual Management Standardization</a:t>
            </a:r>
          </a:p>
        </p:txBody>
      </p:sp>
    </p:spTree>
    <p:extLst>
      <p:ext uri="{BB962C8B-B14F-4D97-AF65-F5344CB8AC3E}">
        <p14:creationId xmlns:p14="http://schemas.microsoft.com/office/powerpoint/2010/main" val="138510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bwMode="auto">
          <a:xfrm>
            <a:off x="6350000" y="3312497"/>
            <a:ext cx="5689600" cy="2209800"/>
          </a:xfrm>
          <a:prstGeom prst="wedgeRoundRectCallout">
            <a:avLst/>
          </a:prstGeom>
          <a:solidFill>
            <a:schemeClr val="tx1">
              <a:lumMod val="10000"/>
              <a:lumOff val="9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“Genpact Process Owner VOC”</a:t>
            </a:r>
          </a:p>
        </p:txBody>
      </p:sp>
      <p:sp>
        <p:nvSpPr>
          <p:cNvPr id="24" name="TextBox 23"/>
          <p:cNvSpPr txBox="1"/>
          <p:nvPr/>
        </p:nvSpPr>
        <p:spPr>
          <a:xfrm>
            <a:off x="7061200" y="5769421"/>
            <a:ext cx="4572000" cy="276999"/>
          </a:xfrm>
          <a:prstGeom prst="rect">
            <a:avLst/>
          </a:prstGeom>
          <a:noFill/>
        </p:spPr>
        <p:txBody>
          <a:bodyPr wrap="square" lIns="0" tIns="0" rIns="0" bIns="0" rtlCol="0">
            <a:spAutoFit/>
          </a:bodyPr>
          <a:lstStyle/>
          <a:p>
            <a:r>
              <a:rPr lang="en-US">
                <a:solidFill>
                  <a:prstClr val="black"/>
                </a:solidFill>
              </a:rPr>
              <a:t>Genpact Process Owner Name</a:t>
            </a:r>
          </a:p>
        </p:txBody>
      </p:sp>
      <p:sp>
        <p:nvSpPr>
          <p:cNvPr id="25" name="Rounded Rectangular Callout 24"/>
          <p:cNvSpPr/>
          <p:nvPr/>
        </p:nvSpPr>
        <p:spPr bwMode="auto">
          <a:xfrm>
            <a:off x="152400" y="943673"/>
            <a:ext cx="5689600" cy="2209800"/>
          </a:xfrm>
          <a:prstGeom prst="wedgeRoundRectCallout">
            <a:avLst/>
          </a:prstGeom>
          <a:solidFill>
            <a:schemeClr val="accent1"/>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“Customer VOC”</a:t>
            </a:r>
          </a:p>
        </p:txBody>
      </p:sp>
      <p:sp>
        <p:nvSpPr>
          <p:cNvPr id="26" name="TextBox 25"/>
          <p:cNvSpPr txBox="1"/>
          <p:nvPr/>
        </p:nvSpPr>
        <p:spPr>
          <a:xfrm>
            <a:off x="558800" y="3559607"/>
            <a:ext cx="4572000" cy="276999"/>
          </a:xfrm>
          <a:prstGeom prst="rect">
            <a:avLst/>
          </a:prstGeom>
          <a:noFill/>
        </p:spPr>
        <p:txBody>
          <a:bodyPr wrap="square" lIns="0" tIns="0" rIns="0" bIns="0" rtlCol="0">
            <a:spAutoFit/>
          </a:bodyPr>
          <a:lstStyle/>
          <a:p>
            <a:r>
              <a:rPr lang="en-US">
                <a:solidFill>
                  <a:prstClr val="black"/>
                </a:solidFill>
              </a:rPr>
              <a:t>Customer Name</a:t>
            </a:r>
          </a:p>
        </p:txBody>
      </p:sp>
      <p:sp>
        <p:nvSpPr>
          <p:cNvPr id="27" name="Letter"/>
          <p:cNvSpPr>
            <a:spLocks noEditPoints="1" noChangeArrowheads="1"/>
          </p:cNvSpPr>
          <p:nvPr/>
        </p:nvSpPr>
        <p:spPr bwMode="auto">
          <a:xfrm>
            <a:off x="6173694" y="1231905"/>
            <a:ext cx="4526455" cy="160020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Customer</a:t>
            </a:r>
          </a:p>
          <a:p>
            <a:r>
              <a:rPr lang="en-US">
                <a:solidFill>
                  <a:prstClr val="black"/>
                </a:solidFill>
              </a:rPr>
              <a:t>Email to be attached</a:t>
            </a:r>
          </a:p>
        </p:txBody>
      </p:sp>
      <p:sp>
        <p:nvSpPr>
          <p:cNvPr id="28" name="Letter"/>
          <p:cNvSpPr>
            <a:spLocks noEditPoints="1" noChangeArrowheads="1"/>
          </p:cNvSpPr>
          <p:nvPr/>
        </p:nvSpPr>
        <p:spPr bwMode="auto">
          <a:xfrm>
            <a:off x="1557131" y="4051305"/>
            <a:ext cx="4477808" cy="184801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Operating leader Email to be attached</a:t>
            </a:r>
          </a:p>
        </p:txBody>
      </p:sp>
      <p:sp>
        <p:nvSpPr>
          <p:cNvPr id="29" name="Rectangle 28"/>
          <p:cNvSpPr/>
          <p:nvPr/>
        </p:nvSpPr>
        <p:spPr>
          <a:xfrm>
            <a:off x="426280" y="6123801"/>
            <a:ext cx="11494813" cy="276999"/>
          </a:xfrm>
          <a:prstGeom prst="rect">
            <a:avLst/>
          </a:prstGeom>
          <a:solidFill>
            <a:schemeClr val="tx1"/>
          </a:solidFill>
        </p:spPr>
        <p:txBody>
          <a:bodyPr wrap="square">
            <a:spAutoFit/>
          </a:bodyPr>
          <a:lstStyle/>
          <a:p>
            <a:pPr>
              <a:spcBef>
                <a:spcPts val="1800"/>
              </a:spcBef>
              <a:buClr>
                <a:srgbClr val="414141"/>
              </a:buClr>
              <a:buSzPct val="93000"/>
            </a:pPr>
            <a:r>
              <a:rPr lang="en-US" sz="1200" b="1">
                <a:solidFill>
                  <a:prstClr val="white"/>
                </a:solidFill>
              </a:rPr>
              <a:t>Client &amp; GOL VOC to kick start the project, understand their expectations &amp; document as measures of success</a:t>
            </a:r>
          </a:p>
        </p:txBody>
      </p:sp>
      <p:sp>
        <p:nvSpPr>
          <p:cNvPr id="10" name="TextBox 9"/>
          <p:cNvSpPr txBox="1"/>
          <p:nvPr/>
        </p:nvSpPr>
        <p:spPr>
          <a:xfrm>
            <a:off x="304800" y="170893"/>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Document - VOC</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3" name="TextBox 2"/>
          <p:cNvSpPr txBox="1"/>
          <p:nvPr/>
        </p:nvSpPr>
        <p:spPr>
          <a:xfrm>
            <a:off x="152400" y="0"/>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66701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7235456" cy="533400"/>
          </a:xfrm>
        </p:spPr>
        <p:txBody>
          <a:bodyPr/>
          <a:lstStyle/>
          <a:p>
            <a:pPr marL="0" indent="0">
              <a:buNone/>
            </a:pPr>
            <a:r>
              <a:rPr lang="en-US" dirty="0"/>
              <a:t>Digital Dashboard</a:t>
            </a:r>
          </a:p>
        </p:txBody>
      </p:sp>
      <p:sp>
        <p:nvSpPr>
          <p:cNvPr id="5" name="TextBox 4"/>
          <p:cNvSpPr txBox="1"/>
          <p:nvPr/>
        </p:nvSpPr>
        <p:spPr>
          <a:xfrm>
            <a:off x="465432" y="1143000"/>
            <a:ext cx="10964567" cy="1477328"/>
          </a:xfrm>
          <a:prstGeom prst="rect">
            <a:avLst/>
          </a:prstGeom>
          <a:noFill/>
        </p:spPr>
        <p:txBody>
          <a:bodyPr wrap="square" rtlCol="0">
            <a:spAutoFit/>
          </a:bodyPr>
          <a:lstStyle/>
          <a:p>
            <a:r>
              <a:rPr lang="en-US" dirty="0">
                <a:latin typeface="Georgia" panose="02040502050405020303" pitchFamily="18" charset="0"/>
              </a:rPr>
              <a:t>Please use either of following:</a:t>
            </a:r>
          </a:p>
          <a:p>
            <a:pPr marL="342900" indent="-342900">
              <a:buFont typeface="+mj-lt"/>
              <a:buAutoNum type="arabicPeriod"/>
            </a:pPr>
            <a:r>
              <a:rPr lang="en-US" dirty="0">
                <a:latin typeface="Georgia" panose="02040502050405020303" pitchFamily="18" charset="0"/>
              </a:rPr>
              <a:t>Kanban board</a:t>
            </a:r>
          </a:p>
          <a:p>
            <a:pPr marL="342900" indent="-342900">
              <a:buFont typeface="+mj-lt"/>
              <a:buAutoNum type="arabicPeriod"/>
            </a:pPr>
            <a:r>
              <a:rPr lang="en-US" dirty="0">
                <a:latin typeface="Georgia" panose="02040502050405020303" pitchFamily="18" charset="0"/>
              </a:rPr>
              <a:t>Whiteboard/digital whiteboard like Iobeya etc. as used in the project for visual management</a:t>
            </a:r>
          </a:p>
          <a:p>
            <a:pPr marL="342900" indent="-342900">
              <a:buFont typeface="+mj-lt"/>
              <a:buAutoNum type="arabicPeriod"/>
            </a:pPr>
            <a:endParaRPr lang="en-US" dirty="0">
              <a:latin typeface="Georgia" panose="02040502050405020303" pitchFamily="18" charset="0"/>
            </a:endParaRPr>
          </a:p>
          <a:p>
            <a:r>
              <a:rPr lang="en-US" dirty="0">
                <a:latin typeface="Georgia" panose="02040502050405020303" pitchFamily="18" charset="0"/>
              </a:rPr>
              <a:t>Then paste a screen shot of above on this slide</a:t>
            </a:r>
          </a:p>
        </p:txBody>
      </p:sp>
      <p:sp>
        <p:nvSpPr>
          <p:cNvPr id="6" name="TextBox 5">
            <a:extLst>
              <a:ext uri="{FF2B5EF4-FFF2-40B4-BE49-F238E27FC236}">
                <a16:creationId xmlns:a16="http://schemas.microsoft.com/office/drawing/2014/main" id="{AB5C0877-1EE6-4942-BBC2-ED1CB10A836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611086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1587559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8366" y="4821770"/>
            <a:ext cx="10439400" cy="646331"/>
          </a:xfrm>
          <a:prstGeom prst="rect">
            <a:avLst/>
          </a:prstGeom>
          <a:noFill/>
        </p:spPr>
        <p:txBody>
          <a:bodyPr wrap="square" rtlCol="0">
            <a:spAutoFit/>
          </a:bodyPr>
          <a:lstStyle/>
          <a:p>
            <a:r>
              <a:rPr lang="en-US" dirty="0">
                <a:hlinkClick r:id="rId2"/>
              </a:rPr>
              <a:t>https://app.powerbi.com/groups/c675e9c8-23b6-4187-b0ca-8c01082e2969/reports/ac3ba929-bee7-4f6e-add2-3c65823be174/ReportSection92d88dc03d737287c300</a:t>
            </a:r>
            <a:endParaRPr lang="en-US" dirty="0"/>
          </a:p>
        </p:txBody>
      </p:sp>
      <p:sp>
        <p:nvSpPr>
          <p:cNvPr id="12" name="TextBox 11"/>
          <p:cNvSpPr txBox="1"/>
          <p:nvPr/>
        </p:nvSpPr>
        <p:spPr>
          <a:xfrm>
            <a:off x="306572" y="5573250"/>
            <a:ext cx="9982200" cy="369332"/>
          </a:xfrm>
          <a:prstGeom prst="rect">
            <a:avLst/>
          </a:prstGeom>
          <a:noFill/>
        </p:spPr>
        <p:txBody>
          <a:bodyPr wrap="square" rtlCol="0">
            <a:spAutoFit/>
          </a:bodyPr>
          <a:lstStyle/>
          <a:p>
            <a:r>
              <a:rPr lang="en-US" dirty="0"/>
              <a:t>Please use either the PHI dashboard or customer mandated template</a:t>
            </a:r>
          </a:p>
        </p:txBody>
      </p:sp>
      <p:sp>
        <p:nvSpPr>
          <p:cNvPr id="13" name="TextBox 12"/>
          <p:cNvSpPr txBox="1"/>
          <p:nvPr/>
        </p:nvSpPr>
        <p:spPr>
          <a:xfrm>
            <a:off x="276726" y="6047731"/>
            <a:ext cx="10744200" cy="338554"/>
          </a:xfrm>
          <a:prstGeom prst="rect">
            <a:avLst/>
          </a:prstGeom>
          <a:noFill/>
        </p:spPr>
        <p:txBody>
          <a:bodyPr wrap="square" rtlCol="0">
            <a:spAutoFit/>
          </a:bodyPr>
          <a:lstStyle/>
          <a:p>
            <a:r>
              <a:rPr lang="en-US" sz="1600" i="1" dirty="0"/>
              <a:t>Please visit above site and take a screenshot of LSS DNA for your specific project (PID)- and paste on this slide</a:t>
            </a:r>
          </a:p>
        </p:txBody>
      </p:sp>
      <p:sp>
        <p:nvSpPr>
          <p:cNvPr id="8" name="Text Placeholder 7">
            <a:extLst>
              <a:ext uri="{FF2B5EF4-FFF2-40B4-BE49-F238E27FC236}">
                <a16:creationId xmlns:a16="http://schemas.microsoft.com/office/drawing/2014/main" id="{A9CFC3C2-60B4-4ABA-8D39-7850547BFE4E}"/>
              </a:ext>
            </a:extLst>
          </p:cNvPr>
          <p:cNvSpPr>
            <a:spLocks noGrp="1"/>
          </p:cNvSpPr>
          <p:nvPr>
            <p:ph type="body" sz="quarter" idx="11"/>
          </p:nvPr>
        </p:nvSpPr>
        <p:spPr/>
        <p:txBody>
          <a:bodyPr/>
          <a:lstStyle/>
          <a:p>
            <a:pPr marL="0" indent="0">
              <a:buNone/>
            </a:pPr>
            <a:r>
              <a:rPr lang="en-US" dirty="0"/>
              <a:t>PHI Dashboard</a:t>
            </a:r>
          </a:p>
        </p:txBody>
      </p:sp>
      <p:sp>
        <p:nvSpPr>
          <p:cNvPr id="10" name="TextBox 9">
            <a:extLst>
              <a:ext uri="{FF2B5EF4-FFF2-40B4-BE49-F238E27FC236}">
                <a16:creationId xmlns:a16="http://schemas.microsoft.com/office/drawing/2014/main" id="{47BAA806-FA05-4E7E-850D-9943462D435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pic>
        <p:nvPicPr>
          <p:cNvPr id="14" name="Picture 13">
            <a:extLst>
              <a:ext uri="{FF2B5EF4-FFF2-40B4-BE49-F238E27FC236}">
                <a16:creationId xmlns:a16="http://schemas.microsoft.com/office/drawing/2014/main" id="{C12DC1AA-B7C2-4A57-B663-066BDF3524B3}"/>
              </a:ext>
            </a:extLst>
          </p:cNvPr>
          <p:cNvPicPr>
            <a:picLocks noChangeAspect="1"/>
          </p:cNvPicPr>
          <p:nvPr/>
        </p:nvPicPr>
        <p:blipFill rotWithShape="1">
          <a:blip r:embed="rId3"/>
          <a:srcRect l="6157" t="1768" r="6754" b="16202"/>
          <a:stretch/>
        </p:blipFill>
        <p:spPr>
          <a:xfrm>
            <a:off x="457199" y="1006704"/>
            <a:ext cx="6858002" cy="3631743"/>
          </a:xfrm>
          <a:prstGeom prst="rect">
            <a:avLst/>
          </a:prstGeom>
        </p:spPr>
      </p:pic>
    </p:spTree>
    <p:extLst>
      <p:ext uri="{BB962C8B-B14F-4D97-AF65-F5344CB8AC3E}">
        <p14:creationId xmlns:p14="http://schemas.microsoft.com/office/powerpoint/2010/main" val="1926972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212" y="304800"/>
            <a:ext cx="11887200" cy="628649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prstClr val="white"/>
              </a:solidFill>
              <a:latin typeface="Georgia"/>
            </a:endParaRPr>
          </a:p>
        </p:txBody>
      </p:sp>
      <p:sp>
        <p:nvSpPr>
          <p:cNvPr id="3" name="Rounded Rectangle 2"/>
          <p:cNvSpPr/>
          <p:nvPr/>
        </p:nvSpPr>
        <p:spPr>
          <a:xfrm>
            <a:off x="215332" y="389884"/>
            <a:ext cx="11748068" cy="867415"/>
          </a:xfrm>
          <a:prstGeom prst="roundRect">
            <a:avLst>
              <a:gd name="adj" fmla="val 7105"/>
            </a:avLst>
          </a:prstGeom>
          <a:solidFill>
            <a:schemeClr val="tx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69392"/>
          <a:stretch/>
        </p:blipFill>
        <p:spPr>
          <a:xfrm>
            <a:off x="11367830" y="460362"/>
            <a:ext cx="504161" cy="606437"/>
          </a:xfrm>
          <a:prstGeom prst="rect">
            <a:avLst/>
          </a:prstGeom>
        </p:spPr>
      </p:pic>
      <p:sp>
        <p:nvSpPr>
          <p:cNvPr id="4" name="TextBox 3"/>
          <p:cNvSpPr txBox="1"/>
          <p:nvPr/>
        </p:nvSpPr>
        <p:spPr>
          <a:xfrm>
            <a:off x="215333" y="525769"/>
            <a:ext cx="2881265" cy="584775"/>
          </a:xfrm>
          <a:prstGeom prst="rect">
            <a:avLst/>
          </a:prstGeom>
          <a:noFill/>
        </p:spPr>
        <p:txBody>
          <a:bodyPr wrap="square" rtlCol="0">
            <a:spAutoFit/>
          </a:bodyPr>
          <a:lstStyle/>
          <a:p>
            <a:r>
              <a:rPr lang="en-US" sz="1600" b="1" dirty="0">
                <a:solidFill>
                  <a:srgbClr val="073262"/>
                </a:solidFill>
                <a:latin typeface="Georgia"/>
              </a:rPr>
              <a:t>DPIS, </a:t>
            </a:r>
            <a:br>
              <a:rPr lang="en-US" sz="1600" b="1" dirty="0">
                <a:solidFill>
                  <a:srgbClr val="073262"/>
                </a:solidFill>
                <a:latin typeface="Georgia"/>
              </a:rPr>
            </a:br>
            <a:r>
              <a:rPr lang="en-US" sz="1600" b="1" dirty="0">
                <a:solidFill>
                  <a:srgbClr val="073262"/>
                </a:solidFill>
                <a:latin typeface="Georgia"/>
              </a:rPr>
              <a:t>Ops Effectiveness</a:t>
            </a:r>
          </a:p>
        </p:txBody>
      </p:sp>
      <p:cxnSp>
        <p:nvCxnSpPr>
          <p:cNvPr id="10" name="Straight Connector 9"/>
          <p:cNvCxnSpPr/>
          <p:nvPr/>
        </p:nvCxnSpPr>
        <p:spPr>
          <a:xfrm>
            <a:off x="11220450" y="389884"/>
            <a:ext cx="0" cy="86741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740901" y="555756"/>
            <a:ext cx="1748614" cy="488182"/>
            <a:chOff x="1368450" y="5559972"/>
            <a:chExt cx="5045384" cy="1384294"/>
          </a:xfrm>
        </p:grpSpPr>
        <p:grpSp>
          <p:nvGrpSpPr>
            <p:cNvPr id="58"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0" name="Isosceles Triangle 59">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 dirty="0">
                  <a:solidFill>
                    <a:prstClr val="white"/>
                  </a:solidFill>
                  <a:latin typeface="Georgia"/>
                </a:endParaRPr>
              </a:p>
            </p:txBody>
          </p:sp>
          <p:sp>
            <p:nvSpPr>
              <p:cNvPr id="61"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900" dirty="0">
                    <a:solidFill>
                      <a:prstClr val="white"/>
                    </a:solidFill>
                    <a:latin typeface="Georgia"/>
                  </a:rPr>
                  <a:t>Emma</a:t>
                </a:r>
              </a:p>
            </p:txBody>
          </p:sp>
        </p:grpSp>
        <p:sp>
          <p:nvSpPr>
            <p:cNvPr id="59" name="TextBox 29"/>
            <p:cNvSpPr txBox="1">
              <a:spLocks noChangeArrowheads="1"/>
            </p:cNvSpPr>
            <p:nvPr/>
          </p:nvSpPr>
          <p:spPr bwMode="auto">
            <a:xfrm>
              <a:off x="2184399" y="6376988"/>
              <a:ext cx="4229435" cy="5672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700" b="1" dirty="0">
                  <a:solidFill>
                    <a:prstClr val="white"/>
                  </a:solidFill>
                </a:rPr>
                <a:t>On-demand Op Excellence!</a:t>
              </a:r>
            </a:p>
          </p:txBody>
        </p:sp>
      </p:grpSp>
      <p:cxnSp>
        <p:nvCxnSpPr>
          <p:cNvPr id="14" name="Straight Connector 13"/>
          <p:cNvCxnSpPr/>
          <p:nvPr/>
        </p:nvCxnSpPr>
        <p:spPr>
          <a:xfrm>
            <a:off x="2533650" y="469886"/>
            <a:ext cx="0" cy="66447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5400000">
            <a:off x="2467027" y="732830"/>
            <a:ext cx="271831" cy="138585"/>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eorgia"/>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4891" y="763580"/>
            <a:ext cx="1224069" cy="430873"/>
          </a:xfrm>
          <a:prstGeom prst="rect">
            <a:avLst/>
          </a:prstGeom>
        </p:spPr>
      </p:pic>
      <p:grpSp>
        <p:nvGrpSpPr>
          <p:cNvPr id="72" name="Group 71"/>
          <p:cNvGrpSpPr/>
          <p:nvPr/>
        </p:nvGrpSpPr>
        <p:grpSpPr>
          <a:xfrm>
            <a:off x="10332087" y="491361"/>
            <a:ext cx="576070" cy="619182"/>
            <a:chOff x="8841391" y="184589"/>
            <a:chExt cx="2693987" cy="2895600"/>
          </a:xfrm>
        </p:grpSpPr>
        <p:sp>
          <p:nvSpPr>
            <p:cNvPr id="73" name="Freeform 72"/>
            <p:cNvSpPr/>
            <p:nvPr/>
          </p:nvSpPr>
          <p:spPr>
            <a:xfrm rot="12190088">
              <a:off x="8841391" y="184589"/>
              <a:ext cx="2693987" cy="2895600"/>
            </a:xfrm>
            <a:custGeom>
              <a:avLst/>
              <a:gdLst>
                <a:gd name="connsiteX0" fmla="*/ 2042097 w 2931247"/>
                <a:gd name="connsiteY0" fmla="*/ 3032197 h 3150739"/>
                <a:gd name="connsiteX1" fmla="*/ 118541 w 2931247"/>
                <a:gd name="connsiteY1" fmla="*/ 2261589 h 3150739"/>
                <a:gd name="connsiteX2" fmla="*/ 889150 w 2931247"/>
                <a:gd name="connsiteY2" fmla="*/ 338033 h 3150739"/>
                <a:gd name="connsiteX3" fmla="*/ 1029857 w 2931247"/>
                <a:gd name="connsiteY3" fmla="*/ 286047 h 3150739"/>
                <a:gd name="connsiteX4" fmla="*/ 1093317 w 2931247"/>
                <a:gd name="connsiteY4" fmla="*/ 269647 h 3150739"/>
                <a:gd name="connsiteX5" fmla="*/ 1292197 w 2931247"/>
                <a:gd name="connsiteY5" fmla="*/ 0 h 3150739"/>
                <a:gd name="connsiteX6" fmla="*/ 1454273 w 2931247"/>
                <a:gd name="connsiteY6" fmla="*/ 219747 h 3150739"/>
                <a:gd name="connsiteX7" fmla="*/ 1458797 w 2931247"/>
                <a:gd name="connsiteY7" fmla="*/ 219504 h 3150739"/>
                <a:gd name="connsiteX8" fmla="*/ 2812705 w 2931247"/>
                <a:gd name="connsiteY8" fmla="*/ 1108642 h 3150739"/>
                <a:gd name="connsiteX9" fmla="*/ 2042097 w 2931247"/>
                <a:gd name="connsiteY9" fmla="*/ 3032197 h 315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1247" h="3150739">
                  <a:moveTo>
                    <a:pt x="2042097" y="3032197"/>
                  </a:moveTo>
                  <a:cubicBezTo>
                    <a:pt x="1298124" y="3350575"/>
                    <a:pt x="436919" y="3005562"/>
                    <a:pt x="118541" y="2261589"/>
                  </a:cubicBezTo>
                  <a:cubicBezTo>
                    <a:pt x="-199836" y="1517616"/>
                    <a:pt x="145177" y="656411"/>
                    <a:pt x="889150" y="338033"/>
                  </a:cubicBezTo>
                  <a:cubicBezTo>
                    <a:pt x="935648" y="318135"/>
                    <a:pt x="982604" y="300828"/>
                    <a:pt x="1029857" y="286047"/>
                  </a:cubicBezTo>
                  <a:lnTo>
                    <a:pt x="1093317" y="269647"/>
                  </a:lnTo>
                  <a:lnTo>
                    <a:pt x="1292197" y="0"/>
                  </a:lnTo>
                  <a:lnTo>
                    <a:pt x="1454273" y="219747"/>
                  </a:lnTo>
                  <a:lnTo>
                    <a:pt x="1458797" y="219504"/>
                  </a:lnTo>
                  <a:cubicBezTo>
                    <a:pt x="2029798" y="217098"/>
                    <a:pt x="2573922" y="550662"/>
                    <a:pt x="2812705" y="1108642"/>
                  </a:cubicBezTo>
                  <a:cubicBezTo>
                    <a:pt x="3131083" y="1852615"/>
                    <a:pt x="2786070" y="2713820"/>
                    <a:pt x="2042097" y="30321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pic>
          <p:nvPicPr>
            <p:cNvPr id="74" name="Picture 55"/>
            <p:cNvPicPr>
              <a:picLocks noChangeAspect="1"/>
            </p:cNvPicPr>
            <p:nvPr/>
          </p:nvPicPr>
          <p:blipFill>
            <a:blip r:embed="rId4" cstate="print">
              <a:extLst>
                <a:ext uri="{28A0092B-C50C-407E-A947-70E740481C1C}">
                  <a14:useLocalDpi xmlns:a14="http://schemas.microsoft.com/office/drawing/2010/main" val="0"/>
                </a:ext>
              </a:extLst>
            </a:blip>
            <a:srcRect l="50000"/>
            <a:stretch>
              <a:fillRect/>
            </a:stretch>
          </p:blipFill>
          <p:spPr bwMode="auto">
            <a:xfrm>
              <a:off x="9017603" y="324289"/>
              <a:ext cx="18764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ounded Rectangle 74"/>
            <p:cNvSpPr/>
            <p:nvPr/>
          </p:nvSpPr>
          <p:spPr>
            <a:xfrm>
              <a:off x="9955816" y="91960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6" name="Rounded Rectangle 75"/>
            <p:cNvSpPr/>
            <p:nvPr/>
          </p:nvSpPr>
          <p:spPr>
            <a:xfrm>
              <a:off x="10316178" y="86245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7" name="Oval 76"/>
            <p:cNvSpPr/>
            <p:nvPr/>
          </p:nvSpPr>
          <p:spPr>
            <a:xfrm>
              <a:off x="10081228"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8" name="Oval 77"/>
            <p:cNvSpPr/>
            <p:nvPr/>
          </p:nvSpPr>
          <p:spPr>
            <a:xfrm>
              <a:off x="10381266"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grpSp>
      <p:grpSp>
        <p:nvGrpSpPr>
          <p:cNvPr id="79" name="Group 78"/>
          <p:cNvGrpSpPr/>
          <p:nvPr/>
        </p:nvGrpSpPr>
        <p:grpSpPr>
          <a:xfrm>
            <a:off x="8333351" y="498497"/>
            <a:ext cx="2281171" cy="496003"/>
            <a:chOff x="7365558" y="643672"/>
            <a:chExt cx="1601272" cy="266977"/>
          </a:xfrm>
        </p:grpSpPr>
        <p:sp>
          <p:nvSpPr>
            <p:cNvPr id="80" name="TextBox 72"/>
            <p:cNvSpPr>
              <a:spLocks/>
            </p:cNvSpPr>
            <p:nvPr/>
          </p:nvSpPr>
          <p:spPr bwMode="auto">
            <a:xfrm>
              <a:off x="7400552" y="796388"/>
              <a:ext cx="1352875" cy="114261"/>
            </a:xfrm>
            <a:custGeom>
              <a:avLst/>
              <a:gdLst>
                <a:gd name="T0" fmla="*/ 0 w 4638139"/>
                <a:gd name="T1" fmla="*/ 0 h 346123"/>
                <a:gd name="T2" fmla="*/ 5561285 w 4638139"/>
                <a:gd name="T3" fmla="*/ 14883 h 346123"/>
                <a:gd name="T4" fmla="*/ 5557949 w 4638139"/>
                <a:gd name="T5" fmla="*/ 680578 h 346123"/>
                <a:gd name="T6" fmla="*/ 0 w 4638139"/>
                <a:gd name="T7" fmla="*/ 665694 h 346123"/>
                <a:gd name="T8" fmla="*/ 0 w 4638139"/>
                <a:gd name="T9" fmla="*/ 0 h 346123"/>
                <a:gd name="T10" fmla="*/ 0 60000 65536"/>
                <a:gd name="T11" fmla="*/ 0 60000 65536"/>
                <a:gd name="T12" fmla="*/ 0 60000 65536"/>
                <a:gd name="T13" fmla="*/ 0 60000 65536"/>
                <a:gd name="T14" fmla="*/ 0 60000 65536"/>
                <a:gd name="T15" fmla="*/ 0 w 4638139"/>
                <a:gd name="T16" fmla="*/ 0 h 346123"/>
                <a:gd name="T17" fmla="*/ 4638139 w 4638139"/>
                <a:gd name="T18" fmla="*/ 346123 h 346123"/>
              </a:gdLst>
              <a:ahLst/>
              <a:cxnLst>
                <a:cxn ang="T10">
                  <a:pos x="T0" y="T1"/>
                </a:cxn>
                <a:cxn ang="T11">
                  <a:pos x="T2" y="T3"/>
                </a:cxn>
                <a:cxn ang="T12">
                  <a:pos x="T4" y="T5"/>
                </a:cxn>
                <a:cxn ang="T13">
                  <a:pos x="T6" y="T7"/>
                </a:cxn>
                <a:cxn ang="T14">
                  <a:pos x="T8" y="T9"/>
                </a:cxn>
              </a:cxnLst>
              <a:rect l="T15" t="T16" r="T17" b="T18"/>
              <a:pathLst>
                <a:path w="4638139" h="346123">
                  <a:moveTo>
                    <a:pt x="0" y="0"/>
                  </a:moveTo>
                  <a:lnTo>
                    <a:pt x="4638139" y="7569"/>
                  </a:lnTo>
                  <a:cubicBezTo>
                    <a:pt x="4637211" y="120420"/>
                    <a:pt x="4636284" y="233272"/>
                    <a:pt x="4635356" y="346123"/>
                  </a:cubicBezTo>
                  <a:lnTo>
                    <a:pt x="0" y="33855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288" anchor="ct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700" dirty="0" err="1">
                  <a:solidFill>
                    <a:prstClr val="white"/>
                  </a:solidFill>
                </a:rPr>
                <a:t>Genpact’s</a:t>
              </a:r>
              <a:r>
                <a:rPr lang="en-US" altLang="en-US" sz="700" dirty="0">
                  <a:solidFill>
                    <a:prstClr val="white"/>
                  </a:solidFill>
                </a:rPr>
                <a:t> new culture assistant, powered by AI  </a:t>
              </a:r>
            </a:p>
          </p:txBody>
        </p:sp>
        <p:grpSp>
          <p:nvGrpSpPr>
            <p:cNvPr id="81" name="Group 128"/>
            <p:cNvGrpSpPr>
              <a:grpSpLocks/>
            </p:cNvGrpSpPr>
            <p:nvPr/>
          </p:nvGrpSpPr>
          <p:grpSpPr bwMode="auto">
            <a:xfrm>
              <a:off x="7365558" y="643672"/>
              <a:ext cx="1601272" cy="165662"/>
              <a:chOff x="1119099" y="1094906"/>
              <a:chExt cx="6073685" cy="628906"/>
            </a:xfrm>
          </p:grpSpPr>
          <p:sp>
            <p:nvSpPr>
              <p:cNvPr id="82" name="Isosceles Triangle 81"/>
              <p:cNvSpPr/>
              <p:nvPr/>
            </p:nvSpPr>
            <p:spPr>
              <a:xfrm rot="16200000">
                <a:off x="1137258" y="1247655"/>
                <a:ext cx="228802" cy="26511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sp>
            <p:nvSpPr>
              <p:cNvPr id="83" name="Rounded Rectangle 82"/>
              <p:cNvSpPr/>
              <p:nvPr/>
            </p:nvSpPr>
            <p:spPr>
              <a:xfrm>
                <a:off x="1287192" y="1179975"/>
                <a:ext cx="3165002" cy="4004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grpSp>
            <p:nvGrpSpPr>
              <p:cNvPr id="84" name="Group 123"/>
              <p:cNvGrpSpPr>
                <a:grpSpLocks/>
              </p:cNvGrpSpPr>
              <p:nvPr/>
            </p:nvGrpSpPr>
            <p:grpSpPr bwMode="auto">
              <a:xfrm>
                <a:off x="1216119" y="1094906"/>
                <a:ext cx="5976665" cy="628906"/>
                <a:chOff x="998752" y="1272141"/>
                <a:chExt cx="5976665" cy="628906"/>
              </a:xfrm>
            </p:grpSpPr>
            <p:sp>
              <p:nvSpPr>
                <p:cNvPr id="85" name="TextBox 64"/>
                <p:cNvSpPr txBox="1">
                  <a:spLocks noChangeArrowheads="1"/>
                </p:cNvSpPr>
                <p:nvPr/>
              </p:nvSpPr>
              <p:spPr bwMode="auto">
                <a:xfrm>
                  <a:off x="4142097" y="1272141"/>
                  <a:ext cx="2833320" cy="62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1400" b="1" dirty="0">
                      <a:solidFill>
                        <a:srgbClr val="073262"/>
                      </a:solidFill>
                    </a:rPr>
                    <a:t>Amber</a:t>
                  </a:r>
                  <a:endParaRPr lang="en-US" altLang="en-US" sz="1050" b="1" dirty="0">
                    <a:solidFill>
                      <a:srgbClr val="073262"/>
                    </a:solidFill>
                  </a:endParaRPr>
                </a:p>
              </p:txBody>
            </p:sp>
            <p:sp>
              <p:nvSpPr>
                <p:cNvPr id="86" name="TextBox 59"/>
                <p:cNvSpPr txBox="1">
                  <a:spLocks noChangeArrowheads="1"/>
                </p:cNvSpPr>
                <p:nvPr/>
              </p:nvSpPr>
              <p:spPr bwMode="auto">
                <a:xfrm>
                  <a:off x="998752" y="1337336"/>
                  <a:ext cx="3418006" cy="4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800" dirty="0">
                      <a:solidFill>
                        <a:srgbClr val="00AECF"/>
                      </a:solidFill>
                    </a:rPr>
                    <a:t>Take charge, say it with </a:t>
                  </a:r>
                  <a:endParaRPr lang="en-US" altLang="en-US" sz="800" dirty="0">
                    <a:solidFill>
                      <a:prstClr val="white"/>
                    </a:solidFill>
                  </a:endParaRPr>
                </a:p>
              </p:txBody>
            </p:sp>
          </p:grpSp>
        </p:grpSp>
      </p:grpSp>
      <p:sp>
        <p:nvSpPr>
          <p:cNvPr id="40" name="TextBox 39"/>
          <p:cNvSpPr txBox="1"/>
          <p:nvPr/>
        </p:nvSpPr>
        <p:spPr>
          <a:xfrm>
            <a:off x="4470016" y="448752"/>
            <a:ext cx="1424665" cy="369332"/>
          </a:xfrm>
          <a:prstGeom prst="rect">
            <a:avLst/>
          </a:prstGeom>
          <a:noFill/>
        </p:spPr>
        <p:txBody>
          <a:bodyPr wrap="square" rtlCol="0">
            <a:spAutoFit/>
          </a:bodyPr>
          <a:lstStyle/>
          <a:p>
            <a:r>
              <a:rPr lang="en-US" b="1" dirty="0">
                <a:solidFill>
                  <a:srgbClr val="073262"/>
                </a:solidFill>
                <a:latin typeface="Georgia"/>
              </a:rPr>
              <a:t>LSS </a:t>
            </a:r>
            <a:r>
              <a:rPr lang="en-US" b="1" dirty="0">
                <a:solidFill>
                  <a:srgbClr val="00AECF"/>
                </a:solidFill>
                <a:latin typeface="Georgia"/>
              </a:rPr>
              <a:t>DNA</a:t>
            </a:r>
          </a:p>
        </p:txBody>
      </p:sp>
      <p:sp>
        <p:nvSpPr>
          <p:cNvPr id="52" name="Rounded Rectangle 51"/>
          <p:cNvSpPr/>
          <p:nvPr/>
        </p:nvSpPr>
        <p:spPr>
          <a:xfrm>
            <a:off x="2153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3" name="Rounded Rectangle 52"/>
          <p:cNvSpPr/>
          <p:nvPr/>
        </p:nvSpPr>
        <p:spPr>
          <a:xfrm>
            <a:off x="41396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4" name="Rounded Rectangle 53"/>
          <p:cNvSpPr/>
          <p:nvPr/>
        </p:nvSpPr>
        <p:spPr>
          <a:xfrm>
            <a:off x="80639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5" name="TextBox 54"/>
          <p:cNvSpPr txBox="1"/>
          <p:nvPr/>
        </p:nvSpPr>
        <p:spPr>
          <a:xfrm>
            <a:off x="215332" y="1744644"/>
            <a:ext cx="3823876" cy="646331"/>
          </a:xfrm>
          <a:prstGeom prst="rect">
            <a:avLst/>
          </a:prstGeom>
          <a:noFill/>
        </p:spPr>
        <p:txBody>
          <a:bodyPr wrap="square" rtlCol="0">
            <a:spAutoFit/>
          </a:bodyPr>
          <a:lstStyle/>
          <a:p>
            <a:pPr algn="ctr"/>
            <a:r>
              <a:rPr lang="en-US" sz="3600" b="1" dirty="0">
                <a:solidFill>
                  <a:srgbClr val="073262"/>
                </a:solidFill>
                <a:latin typeface="Georgia"/>
              </a:rPr>
              <a:t>LSS </a:t>
            </a:r>
            <a:r>
              <a:rPr lang="en-US" sz="3600" b="1" dirty="0">
                <a:solidFill>
                  <a:srgbClr val="00AECF"/>
                </a:solidFill>
                <a:latin typeface="Georgia"/>
              </a:rPr>
              <a:t>DNA</a:t>
            </a:r>
          </a:p>
        </p:txBody>
      </p:sp>
      <p:grpSp>
        <p:nvGrpSpPr>
          <p:cNvPr id="62" name="Group 61"/>
          <p:cNvGrpSpPr/>
          <p:nvPr/>
        </p:nvGrpSpPr>
        <p:grpSpPr>
          <a:xfrm>
            <a:off x="8479731" y="1637479"/>
            <a:ext cx="3205435" cy="835951"/>
            <a:chOff x="1368450" y="5559972"/>
            <a:chExt cx="5045384" cy="1293107"/>
          </a:xfrm>
        </p:grpSpPr>
        <p:grpSp>
          <p:nvGrpSpPr>
            <p:cNvPr id="63"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6" name="Isosceles Triangle 65">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prstClr val="white"/>
                  </a:solidFill>
                  <a:latin typeface="Georgia"/>
                </a:endParaRPr>
              </a:p>
            </p:txBody>
          </p:sp>
          <p:sp>
            <p:nvSpPr>
              <p:cNvPr id="67"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solidFill>
                      <a:prstClr val="white"/>
                    </a:solidFill>
                    <a:latin typeface="Georgia"/>
                  </a:rPr>
                  <a:t>Emma</a:t>
                </a:r>
              </a:p>
            </p:txBody>
          </p:sp>
        </p:grpSp>
        <p:sp>
          <p:nvSpPr>
            <p:cNvPr id="64" name="TextBox 29"/>
            <p:cNvSpPr txBox="1">
              <a:spLocks noChangeArrowheads="1"/>
            </p:cNvSpPr>
            <p:nvPr/>
          </p:nvSpPr>
          <p:spPr bwMode="auto">
            <a:xfrm>
              <a:off x="2184399" y="6376988"/>
              <a:ext cx="4229435" cy="4760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1400" b="1" dirty="0">
                  <a:solidFill>
                    <a:prstClr val="white"/>
                  </a:solidFill>
                </a:rPr>
                <a:t>On-demand Op Excellence!</a:t>
              </a:r>
            </a:p>
          </p:txBody>
        </p:sp>
      </p:grpSp>
      <p:sp>
        <p:nvSpPr>
          <p:cNvPr id="68" name="TextBox 67"/>
          <p:cNvSpPr txBox="1"/>
          <p:nvPr/>
        </p:nvSpPr>
        <p:spPr>
          <a:xfrm>
            <a:off x="2153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T &amp; T %</a:t>
            </a:r>
          </a:p>
        </p:txBody>
      </p:sp>
      <p:sp>
        <p:nvSpPr>
          <p:cNvPr id="69" name="TextBox 68"/>
          <p:cNvSpPr txBox="1"/>
          <p:nvPr/>
        </p:nvSpPr>
        <p:spPr>
          <a:xfrm>
            <a:off x="2153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70" name="TextBox 69"/>
          <p:cNvSpPr txBox="1"/>
          <p:nvPr/>
        </p:nvSpPr>
        <p:spPr>
          <a:xfrm>
            <a:off x="2153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Certified%</a:t>
            </a:r>
          </a:p>
        </p:txBody>
      </p:sp>
      <p:sp>
        <p:nvSpPr>
          <p:cNvPr id="71" name="TextBox 70"/>
          <p:cNvSpPr txBox="1"/>
          <p:nvPr/>
        </p:nvSpPr>
        <p:spPr>
          <a:xfrm>
            <a:off x="215332" y="4084616"/>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6" name="Straight Connector 5"/>
          <p:cNvCxnSpPr/>
          <p:nvPr/>
        </p:nvCxnSpPr>
        <p:spPr>
          <a:xfrm>
            <a:off x="6679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679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153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T &amp; T %</a:t>
            </a:r>
          </a:p>
        </p:txBody>
      </p:sp>
      <p:sp>
        <p:nvSpPr>
          <p:cNvPr id="89" name="TextBox 88"/>
          <p:cNvSpPr txBox="1"/>
          <p:nvPr/>
        </p:nvSpPr>
        <p:spPr>
          <a:xfrm>
            <a:off x="215332" y="503757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90" name="TextBox 89"/>
          <p:cNvSpPr txBox="1"/>
          <p:nvPr/>
        </p:nvSpPr>
        <p:spPr>
          <a:xfrm>
            <a:off x="2153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Certified%</a:t>
            </a:r>
          </a:p>
        </p:txBody>
      </p:sp>
      <p:sp>
        <p:nvSpPr>
          <p:cNvPr id="93" name="TextBox 92"/>
          <p:cNvSpPr txBox="1"/>
          <p:nvPr/>
        </p:nvSpPr>
        <p:spPr>
          <a:xfrm>
            <a:off x="215332" y="5940630"/>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94" name="Straight Connector 93"/>
          <p:cNvCxnSpPr/>
          <p:nvPr/>
        </p:nvCxnSpPr>
        <p:spPr>
          <a:xfrm>
            <a:off x="6679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1396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Generated</a:t>
            </a:r>
          </a:p>
        </p:txBody>
      </p:sp>
      <p:sp>
        <p:nvSpPr>
          <p:cNvPr id="96" name="TextBox 95"/>
          <p:cNvSpPr txBox="1"/>
          <p:nvPr/>
        </p:nvSpPr>
        <p:spPr>
          <a:xfrm>
            <a:off x="4139632" y="3158944"/>
            <a:ext cx="3877056" cy="523220"/>
          </a:xfrm>
          <a:prstGeom prst="rect">
            <a:avLst/>
          </a:prstGeom>
          <a:noFill/>
        </p:spPr>
        <p:txBody>
          <a:bodyPr wrap="square" rtlCol="0">
            <a:spAutoFit/>
          </a:bodyPr>
          <a:lstStyle/>
          <a:p>
            <a:pPr algn="ctr"/>
            <a:r>
              <a:rPr lang="en-US" sz="2800" b="1" dirty="0">
                <a:solidFill>
                  <a:srgbClr val="00AECF"/>
                </a:solidFill>
                <a:latin typeface="Georgia"/>
              </a:rPr>
              <a:t>242</a:t>
            </a:r>
          </a:p>
        </p:txBody>
      </p:sp>
      <p:sp>
        <p:nvSpPr>
          <p:cNvPr id="97" name="TextBox 96"/>
          <p:cNvSpPr txBox="1"/>
          <p:nvPr/>
        </p:nvSpPr>
        <p:spPr>
          <a:xfrm>
            <a:off x="41396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Approved</a:t>
            </a:r>
          </a:p>
        </p:txBody>
      </p:sp>
      <p:sp>
        <p:nvSpPr>
          <p:cNvPr id="98" name="TextBox 97"/>
          <p:cNvSpPr txBox="1"/>
          <p:nvPr/>
        </p:nvSpPr>
        <p:spPr>
          <a:xfrm>
            <a:off x="4139632" y="4084616"/>
            <a:ext cx="3877056" cy="523220"/>
          </a:xfrm>
          <a:prstGeom prst="rect">
            <a:avLst/>
          </a:prstGeom>
          <a:noFill/>
        </p:spPr>
        <p:txBody>
          <a:bodyPr wrap="square" rtlCol="0">
            <a:spAutoFit/>
          </a:bodyPr>
          <a:lstStyle/>
          <a:p>
            <a:pPr algn="ctr"/>
            <a:r>
              <a:rPr lang="en-US" sz="2800" b="1" dirty="0">
                <a:solidFill>
                  <a:srgbClr val="073262"/>
                </a:solidFill>
                <a:latin typeface="Georgia"/>
              </a:rPr>
              <a:t>200</a:t>
            </a:r>
          </a:p>
        </p:txBody>
      </p:sp>
      <p:cxnSp>
        <p:nvCxnSpPr>
          <p:cNvPr id="99" name="Straight Connector 98"/>
          <p:cNvCxnSpPr/>
          <p:nvPr/>
        </p:nvCxnSpPr>
        <p:spPr>
          <a:xfrm>
            <a:off x="45922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5922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1396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Completed</a:t>
            </a:r>
          </a:p>
        </p:txBody>
      </p:sp>
      <p:sp>
        <p:nvSpPr>
          <p:cNvPr id="102" name="TextBox 101"/>
          <p:cNvSpPr txBox="1"/>
          <p:nvPr/>
        </p:nvSpPr>
        <p:spPr>
          <a:xfrm>
            <a:off x="4139632" y="5037574"/>
            <a:ext cx="3877056" cy="523220"/>
          </a:xfrm>
          <a:prstGeom prst="rect">
            <a:avLst/>
          </a:prstGeom>
          <a:noFill/>
        </p:spPr>
        <p:txBody>
          <a:bodyPr wrap="square" rtlCol="0">
            <a:spAutoFit/>
          </a:bodyPr>
          <a:lstStyle/>
          <a:p>
            <a:pPr algn="ctr"/>
            <a:r>
              <a:rPr lang="en-US" sz="2800" b="1" dirty="0">
                <a:solidFill>
                  <a:srgbClr val="FF555F"/>
                </a:solidFill>
                <a:latin typeface="Georgia"/>
              </a:rPr>
              <a:t>15</a:t>
            </a:r>
          </a:p>
        </p:txBody>
      </p:sp>
      <p:sp>
        <p:nvSpPr>
          <p:cNvPr id="103" name="TextBox 102"/>
          <p:cNvSpPr txBox="1"/>
          <p:nvPr/>
        </p:nvSpPr>
        <p:spPr>
          <a:xfrm>
            <a:off x="41396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BI Delivered</a:t>
            </a:r>
          </a:p>
        </p:txBody>
      </p:sp>
      <p:sp>
        <p:nvSpPr>
          <p:cNvPr id="104" name="TextBox 103"/>
          <p:cNvSpPr txBox="1"/>
          <p:nvPr/>
        </p:nvSpPr>
        <p:spPr>
          <a:xfrm>
            <a:off x="4139632" y="5940630"/>
            <a:ext cx="3877056" cy="523220"/>
          </a:xfrm>
          <a:prstGeom prst="rect">
            <a:avLst/>
          </a:prstGeom>
          <a:noFill/>
        </p:spPr>
        <p:txBody>
          <a:bodyPr wrap="square" rtlCol="0">
            <a:spAutoFit/>
          </a:bodyPr>
          <a:lstStyle/>
          <a:p>
            <a:pPr algn="ctr"/>
            <a:r>
              <a:rPr lang="en-US" sz="2800" b="1" dirty="0">
                <a:solidFill>
                  <a:srgbClr val="073262"/>
                </a:solidFill>
                <a:latin typeface="Georgia"/>
              </a:rPr>
              <a:t>1.3MM</a:t>
            </a:r>
          </a:p>
        </p:txBody>
      </p:sp>
      <p:cxnSp>
        <p:nvCxnSpPr>
          <p:cNvPr id="105" name="Straight Connector 104"/>
          <p:cNvCxnSpPr/>
          <p:nvPr/>
        </p:nvCxnSpPr>
        <p:spPr>
          <a:xfrm>
            <a:off x="45922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0639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people who have chatted</a:t>
            </a:r>
          </a:p>
        </p:txBody>
      </p:sp>
      <p:sp>
        <p:nvSpPr>
          <p:cNvPr id="107" name="TextBox 106"/>
          <p:cNvSpPr txBox="1"/>
          <p:nvPr/>
        </p:nvSpPr>
        <p:spPr>
          <a:xfrm>
            <a:off x="80639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108" name="TextBox 107"/>
          <p:cNvSpPr txBox="1"/>
          <p:nvPr/>
        </p:nvSpPr>
        <p:spPr>
          <a:xfrm>
            <a:off x="80639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GB Owners Chatted</a:t>
            </a:r>
          </a:p>
        </p:txBody>
      </p:sp>
      <p:sp>
        <p:nvSpPr>
          <p:cNvPr id="109" name="TextBox 108"/>
          <p:cNvSpPr txBox="1"/>
          <p:nvPr/>
        </p:nvSpPr>
        <p:spPr>
          <a:xfrm>
            <a:off x="8063932" y="4084616"/>
            <a:ext cx="3877056" cy="523220"/>
          </a:xfrm>
          <a:prstGeom prst="rect">
            <a:avLst/>
          </a:prstGeom>
          <a:noFill/>
        </p:spPr>
        <p:txBody>
          <a:bodyPr wrap="square" rtlCol="0">
            <a:spAutoFit/>
          </a:bodyPr>
          <a:lstStyle/>
          <a:p>
            <a:pPr algn="ctr"/>
            <a:r>
              <a:rPr lang="en-US" sz="2800" b="1" dirty="0">
                <a:solidFill>
                  <a:srgbClr val="073262"/>
                </a:solidFill>
                <a:latin typeface="Georgia"/>
              </a:rPr>
              <a:t>75%</a:t>
            </a:r>
          </a:p>
        </p:txBody>
      </p:sp>
      <p:cxnSp>
        <p:nvCxnSpPr>
          <p:cNvPr id="110" name="Straight Connector 109"/>
          <p:cNvCxnSpPr/>
          <p:nvPr/>
        </p:nvCxnSpPr>
        <p:spPr>
          <a:xfrm>
            <a:off x="85165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5165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80639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Lean Owners Chatted</a:t>
            </a:r>
          </a:p>
        </p:txBody>
      </p:sp>
      <p:sp>
        <p:nvSpPr>
          <p:cNvPr id="113" name="TextBox 112"/>
          <p:cNvSpPr txBox="1"/>
          <p:nvPr/>
        </p:nvSpPr>
        <p:spPr>
          <a:xfrm>
            <a:off x="8063932" y="5037574"/>
            <a:ext cx="3877056" cy="523220"/>
          </a:xfrm>
          <a:prstGeom prst="rect">
            <a:avLst/>
          </a:prstGeom>
          <a:noFill/>
        </p:spPr>
        <p:txBody>
          <a:bodyPr wrap="square" rtlCol="0">
            <a:spAutoFit/>
          </a:bodyPr>
          <a:lstStyle/>
          <a:p>
            <a:pPr algn="ctr"/>
            <a:r>
              <a:rPr lang="en-US" sz="2800" b="1" dirty="0">
                <a:solidFill>
                  <a:srgbClr val="00AECF"/>
                </a:solidFill>
                <a:latin typeface="Georgia"/>
              </a:rPr>
              <a:t>85%</a:t>
            </a:r>
          </a:p>
        </p:txBody>
      </p:sp>
      <p:pic>
        <p:nvPicPr>
          <p:cNvPr id="5" name="Picture 4"/>
          <p:cNvPicPr>
            <a:picLocks noChangeAspect="1"/>
          </p:cNvPicPr>
          <p:nvPr/>
        </p:nvPicPr>
        <p:blipFill rotWithShape="1">
          <a:blip r:embed="rId5"/>
          <a:srcRect l="27746" t="32292" r="29502" b="27083"/>
          <a:stretch/>
        </p:blipFill>
        <p:spPr>
          <a:xfrm>
            <a:off x="4910716" y="1479867"/>
            <a:ext cx="2247772" cy="1200864"/>
          </a:xfrm>
          <a:prstGeom prst="rect">
            <a:avLst/>
          </a:prstGeom>
        </p:spPr>
      </p:pic>
      <p:pic>
        <p:nvPicPr>
          <p:cNvPr id="92" name="Picture 91"/>
          <p:cNvPicPr>
            <a:picLocks noChangeAspect="1"/>
          </p:cNvPicPr>
          <p:nvPr/>
        </p:nvPicPr>
        <p:blipFill rotWithShape="1">
          <a:blip r:embed="rId5"/>
          <a:srcRect l="27746" t="32292" r="29502" b="27083"/>
          <a:stretch/>
        </p:blipFill>
        <p:spPr>
          <a:xfrm>
            <a:off x="6926919" y="464363"/>
            <a:ext cx="1354419" cy="723594"/>
          </a:xfrm>
          <a:prstGeom prst="rect">
            <a:avLst/>
          </a:prstGeom>
        </p:spPr>
      </p:pic>
      <p:sp>
        <p:nvSpPr>
          <p:cNvPr id="114" name="Rectangle 113"/>
          <p:cNvSpPr/>
          <p:nvPr/>
        </p:nvSpPr>
        <p:spPr>
          <a:xfrm>
            <a:off x="8990844" y="6505690"/>
            <a:ext cx="3276600" cy="369332"/>
          </a:xfrm>
          <a:prstGeom prst="rect">
            <a:avLst/>
          </a:prstGeom>
        </p:spPr>
        <p:txBody>
          <a:bodyPr wrap="square">
            <a:spAutoFit/>
          </a:bodyPr>
          <a:lstStyle/>
          <a:p>
            <a:r>
              <a:rPr lang="en-US" dirty="0">
                <a:hlinkClick r:id="rId6"/>
              </a:rPr>
              <a:t>Communication Templates</a:t>
            </a:r>
            <a:endParaRPr lang="en-US" dirty="0"/>
          </a:p>
        </p:txBody>
      </p:sp>
      <p:sp>
        <p:nvSpPr>
          <p:cNvPr id="115" name="TextBox 11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Visual Management Standardization</a:t>
            </a:r>
          </a:p>
        </p:txBody>
      </p:sp>
    </p:spTree>
    <p:extLst>
      <p:ext uri="{BB962C8B-B14F-4D97-AF65-F5344CB8AC3E}">
        <p14:creationId xmlns:p14="http://schemas.microsoft.com/office/powerpoint/2010/main" val="62355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1" cy="1447800"/>
          </a:xfrm>
        </p:spPr>
        <p:txBody>
          <a:bodyPr>
            <a:normAutofit fontScale="77500" lnSpcReduction="20000"/>
          </a:bodyPr>
          <a:lstStyle/>
          <a:p>
            <a:pPr marL="0" indent="0">
              <a:buNone/>
            </a:pPr>
            <a:r>
              <a:rPr lang="en-US" dirty="0">
                <a:latin typeface="Georgia" panose="02040502050405020303" pitchFamily="18" charset="0"/>
              </a:rPr>
              <a:t>Step 7</a:t>
            </a:r>
            <a:br>
              <a:rPr lang="en-US" dirty="0">
                <a:latin typeface="Georgia" panose="02040502050405020303" pitchFamily="18" charset="0"/>
              </a:rPr>
            </a:br>
            <a:r>
              <a:rPr lang="en-US" dirty="0">
                <a:latin typeface="Georgia" panose="02040502050405020303" pitchFamily="18" charset="0"/>
              </a:rPr>
              <a:t>Continuous Improvement Roadmap</a:t>
            </a:r>
          </a:p>
        </p:txBody>
      </p:sp>
    </p:spTree>
    <p:extLst>
      <p:ext uri="{BB962C8B-B14F-4D97-AF65-F5344CB8AC3E}">
        <p14:creationId xmlns:p14="http://schemas.microsoft.com/office/powerpoint/2010/main" val="3408958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4CFF6-8A17-4BE1-8E33-603BD1F2DC78}"/>
              </a:ext>
            </a:extLst>
          </p:cNvPr>
          <p:cNvSpPr>
            <a:spLocks noGrp="1"/>
          </p:cNvSpPr>
          <p:nvPr>
            <p:ph type="body" sz="quarter" idx="11"/>
          </p:nvPr>
        </p:nvSpPr>
        <p:spPr/>
        <p:txBody>
          <a:bodyPr/>
          <a:lstStyle/>
          <a:p>
            <a:r>
              <a:rPr lang="en-US" dirty="0"/>
              <a:t>Process Map – Kaizens </a:t>
            </a:r>
          </a:p>
        </p:txBody>
      </p:sp>
      <p:sp>
        <p:nvSpPr>
          <p:cNvPr id="5" name="Rectangle 4">
            <a:extLst>
              <a:ext uri="{FF2B5EF4-FFF2-40B4-BE49-F238E27FC236}">
                <a16:creationId xmlns:a16="http://schemas.microsoft.com/office/drawing/2014/main" id="{5A3A888E-41FB-4896-9CA6-440862D8C1A8}"/>
              </a:ext>
            </a:extLst>
          </p:cNvPr>
          <p:cNvSpPr/>
          <p:nvPr/>
        </p:nvSpPr>
        <p:spPr>
          <a:xfrm>
            <a:off x="5105400" y="3440319"/>
            <a:ext cx="1904995" cy="23508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028657A-A667-4693-BE71-15A3263C1C93}"/>
              </a:ext>
            </a:extLst>
          </p:cNvPr>
          <p:cNvGrpSpPr/>
          <p:nvPr/>
        </p:nvGrpSpPr>
        <p:grpSpPr>
          <a:xfrm>
            <a:off x="1944569" y="1718560"/>
            <a:ext cx="1326733" cy="796040"/>
            <a:chOff x="191333" y="702473"/>
            <a:chExt cx="1326733" cy="796040"/>
          </a:xfrm>
        </p:grpSpPr>
        <p:sp>
          <p:nvSpPr>
            <p:cNvPr id="7" name="Rectangle 6">
              <a:extLst>
                <a:ext uri="{FF2B5EF4-FFF2-40B4-BE49-F238E27FC236}">
                  <a16:creationId xmlns:a16="http://schemas.microsoft.com/office/drawing/2014/main" id="{3BEDE567-7741-4015-ADD1-33563BE1300B}"/>
                </a:ext>
              </a:extLst>
            </p:cNvPr>
            <p:cNvSpPr/>
            <p:nvPr/>
          </p:nvSpPr>
          <p:spPr>
            <a:xfrm>
              <a:off x="191333"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7F3AF910-E3BF-429B-B9DF-9E6EC6AC6C4F}"/>
                </a:ext>
              </a:extLst>
            </p:cNvPr>
            <p:cNvSpPr txBox="1"/>
            <p:nvPr/>
          </p:nvSpPr>
          <p:spPr>
            <a:xfrm>
              <a:off x="191333"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Quote submitted in SFDC</a:t>
              </a:r>
            </a:p>
          </p:txBody>
        </p:sp>
      </p:grpSp>
      <p:grpSp>
        <p:nvGrpSpPr>
          <p:cNvPr id="9" name="Group 8">
            <a:extLst>
              <a:ext uri="{FF2B5EF4-FFF2-40B4-BE49-F238E27FC236}">
                <a16:creationId xmlns:a16="http://schemas.microsoft.com/office/drawing/2014/main" id="{AF402ABF-E541-4178-A1A3-E9B96F9744CB}"/>
              </a:ext>
            </a:extLst>
          </p:cNvPr>
          <p:cNvGrpSpPr/>
          <p:nvPr/>
        </p:nvGrpSpPr>
        <p:grpSpPr>
          <a:xfrm>
            <a:off x="1905000" y="4156960"/>
            <a:ext cx="1326733" cy="796040"/>
            <a:chOff x="2330866" y="702473"/>
            <a:chExt cx="1326733" cy="796040"/>
          </a:xfrm>
        </p:grpSpPr>
        <p:sp>
          <p:nvSpPr>
            <p:cNvPr id="10" name="Rectangle 9">
              <a:extLst>
                <a:ext uri="{FF2B5EF4-FFF2-40B4-BE49-F238E27FC236}">
                  <a16:creationId xmlns:a16="http://schemas.microsoft.com/office/drawing/2014/main" id="{339927BA-8BCC-4B33-88C8-3B95B196D0C0}"/>
                </a:ext>
              </a:extLst>
            </p:cNvPr>
            <p:cNvSpPr/>
            <p:nvPr/>
          </p:nvSpPr>
          <p:spPr>
            <a:xfrm>
              <a:off x="2330866"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9259A7D5-6C09-4383-91DF-9D89861FC101}"/>
                </a:ext>
              </a:extLst>
            </p:cNvPr>
            <p:cNvSpPr txBox="1"/>
            <p:nvPr/>
          </p:nvSpPr>
          <p:spPr>
            <a:xfrm>
              <a:off x="2330866"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created in Fusion</a:t>
              </a:r>
            </a:p>
          </p:txBody>
        </p:sp>
      </p:grpSp>
      <p:grpSp>
        <p:nvGrpSpPr>
          <p:cNvPr id="12" name="Group 11">
            <a:extLst>
              <a:ext uri="{FF2B5EF4-FFF2-40B4-BE49-F238E27FC236}">
                <a16:creationId xmlns:a16="http://schemas.microsoft.com/office/drawing/2014/main" id="{08777834-A338-4852-9127-D29975E13B9B}"/>
              </a:ext>
            </a:extLst>
          </p:cNvPr>
          <p:cNvGrpSpPr/>
          <p:nvPr/>
        </p:nvGrpSpPr>
        <p:grpSpPr>
          <a:xfrm>
            <a:off x="3505226" y="4156960"/>
            <a:ext cx="1348228" cy="796040"/>
            <a:chOff x="4448905" y="702473"/>
            <a:chExt cx="1348228" cy="796040"/>
          </a:xfrm>
        </p:grpSpPr>
        <p:sp>
          <p:nvSpPr>
            <p:cNvPr id="13" name="Rectangle 12">
              <a:extLst>
                <a:ext uri="{FF2B5EF4-FFF2-40B4-BE49-F238E27FC236}">
                  <a16:creationId xmlns:a16="http://schemas.microsoft.com/office/drawing/2014/main" id="{F3828757-5C98-4DC4-9413-EB1A4A16CDDC}"/>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1BBEA74C-C8FF-4A22-9FA7-4D7C1A654357}"/>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Credit &amp; Export Compliance completed</a:t>
              </a:r>
            </a:p>
          </p:txBody>
        </p:sp>
      </p:grpSp>
      <p:grpSp>
        <p:nvGrpSpPr>
          <p:cNvPr id="15" name="Group 14">
            <a:extLst>
              <a:ext uri="{FF2B5EF4-FFF2-40B4-BE49-F238E27FC236}">
                <a16:creationId xmlns:a16="http://schemas.microsoft.com/office/drawing/2014/main" id="{AD916642-1275-4E50-8BE2-C5C3531D22DA}"/>
              </a:ext>
            </a:extLst>
          </p:cNvPr>
          <p:cNvGrpSpPr/>
          <p:nvPr/>
        </p:nvGrpSpPr>
        <p:grpSpPr>
          <a:xfrm>
            <a:off x="8655493" y="3657600"/>
            <a:ext cx="1174307" cy="838200"/>
            <a:chOff x="2330866" y="2311313"/>
            <a:chExt cx="1326733" cy="796040"/>
          </a:xfrm>
        </p:grpSpPr>
        <p:sp>
          <p:nvSpPr>
            <p:cNvPr id="16" name="Rectangle 15">
              <a:extLst>
                <a:ext uri="{FF2B5EF4-FFF2-40B4-BE49-F238E27FC236}">
                  <a16:creationId xmlns:a16="http://schemas.microsoft.com/office/drawing/2014/main" id="{720133E0-D17B-43EE-8A29-E78A26AF5EB1}"/>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FCD3639-61C6-4EBB-AE0B-FBC1D6D2AC27}"/>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task released </a:t>
              </a:r>
            </a:p>
          </p:txBody>
        </p:sp>
      </p:grpSp>
      <p:grpSp>
        <p:nvGrpSpPr>
          <p:cNvPr id="18" name="Group 17">
            <a:extLst>
              <a:ext uri="{FF2B5EF4-FFF2-40B4-BE49-F238E27FC236}">
                <a16:creationId xmlns:a16="http://schemas.microsoft.com/office/drawing/2014/main" id="{FC64E66D-A099-4BCF-A158-3795B992E8BB}"/>
              </a:ext>
            </a:extLst>
          </p:cNvPr>
          <p:cNvGrpSpPr/>
          <p:nvPr/>
        </p:nvGrpSpPr>
        <p:grpSpPr>
          <a:xfrm>
            <a:off x="7207667" y="3645929"/>
            <a:ext cx="1174333" cy="849871"/>
            <a:chOff x="6609933" y="2311311"/>
            <a:chExt cx="1326733" cy="796042"/>
          </a:xfrm>
        </p:grpSpPr>
        <p:sp>
          <p:nvSpPr>
            <p:cNvPr id="19" name="Rectangle 18">
              <a:extLst>
                <a:ext uri="{FF2B5EF4-FFF2-40B4-BE49-F238E27FC236}">
                  <a16:creationId xmlns:a16="http://schemas.microsoft.com/office/drawing/2014/main" id="{62C24DA0-2F3F-4EE5-8F9B-156AC6FCB072}"/>
                </a:ext>
              </a:extLst>
            </p:cNvPr>
            <p:cNvSpPr/>
            <p:nvPr/>
          </p:nvSpPr>
          <p:spPr>
            <a:xfrm>
              <a:off x="6609933"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A70A51E-2FA4-40DA-929C-7B8EA4AADCA5}"/>
                </a:ext>
              </a:extLst>
            </p:cNvPr>
            <p:cNvSpPr txBox="1"/>
            <p:nvPr/>
          </p:nvSpPr>
          <p:spPr>
            <a:xfrm>
              <a:off x="6609933" y="2311311"/>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file generated in fusion and sent to Bhoomi</a:t>
              </a:r>
            </a:p>
          </p:txBody>
        </p:sp>
      </p:grpSp>
      <p:cxnSp>
        <p:nvCxnSpPr>
          <p:cNvPr id="21" name="Straight Connector 20">
            <a:extLst>
              <a:ext uri="{FF2B5EF4-FFF2-40B4-BE49-F238E27FC236}">
                <a16:creationId xmlns:a16="http://schemas.microsoft.com/office/drawing/2014/main" id="{7A44D605-B5B2-4F8A-BD2D-2745F1F1A9AF}"/>
              </a:ext>
            </a:extLst>
          </p:cNvPr>
          <p:cNvCxnSpPr>
            <a:cxnSpLocks/>
          </p:cNvCxnSpPr>
          <p:nvPr/>
        </p:nvCxnSpPr>
        <p:spPr>
          <a:xfrm>
            <a:off x="1447800" y="1247842"/>
            <a:ext cx="0" cy="469575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B8E5215-307F-46C0-B42E-72E4DFCDC693}"/>
              </a:ext>
            </a:extLst>
          </p:cNvPr>
          <p:cNvCxnSpPr>
            <a:cxnSpLocks/>
          </p:cNvCxnSpPr>
          <p:nvPr/>
        </p:nvCxnSpPr>
        <p:spPr>
          <a:xfrm>
            <a:off x="152400" y="3048000"/>
            <a:ext cx="11811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03714C-DF53-411F-A865-9126CB225D13}"/>
              </a:ext>
            </a:extLst>
          </p:cNvPr>
          <p:cNvCxnSpPr>
            <a:cxnSpLocks/>
          </p:cNvCxnSpPr>
          <p:nvPr/>
        </p:nvCxnSpPr>
        <p:spPr>
          <a:xfrm>
            <a:off x="152400" y="5943600"/>
            <a:ext cx="11811000"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02066B4-91DD-4E5F-921A-B462D57E4C2E}"/>
              </a:ext>
            </a:extLst>
          </p:cNvPr>
          <p:cNvSpPr txBox="1"/>
          <p:nvPr/>
        </p:nvSpPr>
        <p:spPr>
          <a:xfrm>
            <a:off x="322254" y="2051335"/>
            <a:ext cx="1752600" cy="369332"/>
          </a:xfrm>
          <a:prstGeom prst="rect">
            <a:avLst/>
          </a:prstGeom>
          <a:noFill/>
        </p:spPr>
        <p:txBody>
          <a:bodyPr wrap="square" rtlCol="0">
            <a:spAutoFit/>
          </a:bodyPr>
          <a:lstStyle/>
          <a:p>
            <a:r>
              <a:rPr lang="en-US" dirty="0">
                <a:latin typeface="Arial (Body)"/>
              </a:rPr>
              <a:t>SFDC </a:t>
            </a:r>
          </a:p>
        </p:txBody>
      </p:sp>
      <p:cxnSp>
        <p:nvCxnSpPr>
          <p:cNvPr id="25" name="Straight Arrow Connector 24">
            <a:extLst>
              <a:ext uri="{FF2B5EF4-FFF2-40B4-BE49-F238E27FC236}">
                <a16:creationId xmlns:a16="http://schemas.microsoft.com/office/drawing/2014/main" id="{41AB70E6-DDF6-499E-A6F8-407441B24FBA}"/>
              </a:ext>
            </a:extLst>
          </p:cNvPr>
          <p:cNvCxnSpPr>
            <a:cxnSpLocks/>
            <a:endCxn id="11" idx="0"/>
          </p:cNvCxnSpPr>
          <p:nvPr/>
        </p:nvCxnSpPr>
        <p:spPr>
          <a:xfrm flipH="1">
            <a:off x="2568367" y="2057400"/>
            <a:ext cx="22434" cy="2099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8B9631E-8305-49C9-97A6-8B4EE7083099}"/>
              </a:ext>
            </a:extLst>
          </p:cNvPr>
          <p:cNvSpPr txBox="1"/>
          <p:nvPr/>
        </p:nvSpPr>
        <p:spPr>
          <a:xfrm>
            <a:off x="291575" y="4378150"/>
            <a:ext cx="1752600" cy="369332"/>
          </a:xfrm>
          <a:prstGeom prst="rect">
            <a:avLst/>
          </a:prstGeom>
          <a:noFill/>
        </p:spPr>
        <p:txBody>
          <a:bodyPr wrap="square" rtlCol="0">
            <a:spAutoFit/>
          </a:bodyPr>
          <a:lstStyle/>
          <a:p>
            <a:r>
              <a:rPr lang="en-US" dirty="0">
                <a:latin typeface="Arial (Body)"/>
              </a:rPr>
              <a:t>Fusion</a:t>
            </a:r>
          </a:p>
        </p:txBody>
      </p:sp>
      <p:cxnSp>
        <p:nvCxnSpPr>
          <p:cNvPr id="27" name="Straight Arrow Connector 26">
            <a:extLst>
              <a:ext uri="{FF2B5EF4-FFF2-40B4-BE49-F238E27FC236}">
                <a16:creationId xmlns:a16="http://schemas.microsoft.com/office/drawing/2014/main" id="{92F99AD4-4F0C-4182-BC96-F3778FB3BB03}"/>
              </a:ext>
            </a:extLst>
          </p:cNvPr>
          <p:cNvCxnSpPr>
            <a:cxnSpLocks/>
          </p:cNvCxnSpPr>
          <p:nvPr/>
        </p:nvCxnSpPr>
        <p:spPr>
          <a:xfrm>
            <a:off x="3089405" y="4572000"/>
            <a:ext cx="4373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73BF322-EA5B-463F-80E3-60F55173961B}"/>
              </a:ext>
            </a:extLst>
          </p:cNvPr>
          <p:cNvCxnSpPr>
            <a:cxnSpLocks/>
          </p:cNvCxnSpPr>
          <p:nvPr/>
        </p:nvCxnSpPr>
        <p:spPr>
          <a:xfrm>
            <a:off x="6760305" y="4038600"/>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FE18943-FBFE-4278-800C-1003DA79E4B4}"/>
              </a:ext>
            </a:extLst>
          </p:cNvPr>
          <p:cNvCxnSpPr>
            <a:cxnSpLocks/>
            <a:stCxn id="20" idx="3"/>
            <a:endCxn id="17" idx="1"/>
          </p:cNvCxnSpPr>
          <p:nvPr/>
        </p:nvCxnSpPr>
        <p:spPr>
          <a:xfrm>
            <a:off x="8382000" y="4070864"/>
            <a:ext cx="273493" cy="5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95FE8738-F206-42F9-A38B-C462A245A84A}"/>
              </a:ext>
            </a:extLst>
          </p:cNvPr>
          <p:cNvGrpSpPr/>
          <p:nvPr/>
        </p:nvGrpSpPr>
        <p:grpSpPr>
          <a:xfrm>
            <a:off x="5433572" y="3645932"/>
            <a:ext cx="1454808" cy="849868"/>
            <a:chOff x="4448905" y="702473"/>
            <a:chExt cx="1454808" cy="849868"/>
          </a:xfrm>
        </p:grpSpPr>
        <p:sp>
          <p:nvSpPr>
            <p:cNvPr id="31" name="Rectangle 30">
              <a:extLst>
                <a:ext uri="{FF2B5EF4-FFF2-40B4-BE49-F238E27FC236}">
                  <a16:creationId xmlns:a16="http://schemas.microsoft.com/office/drawing/2014/main" id="{689F2549-3351-4C19-9EF0-AB8A3B7747E0}"/>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2" name="TextBox 31">
              <a:extLst>
                <a:ext uri="{FF2B5EF4-FFF2-40B4-BE49-F238E27FC236}">
                  <a16:creationId xmlns:a16="http://schemas.microsoft.com/office/drawing/2014/main" id="{7853B3AA-ADA4-4BE1-8F0D-B986B38CDBFC}"/>
                </a:ext>
              </a:extLst>
            </p:cNvPr>
            <p:cNvSpPr txBox="1"/>
            <p:nvPr/>
          </p:nvSpPr>
          <p:spPr>
            <a:xfrm>
              <a:off x="4448905" y="702473"/>
              <a:ext cx="1454808" cy="8498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code creates </a:t>
              </a:r>
              <a:r>
                <a:rPr lang="en-US" sz="1200" kern="1200" dirty="0" err="1">
                  <a:latin typeface="Arial (Body)"/>
                </a:rPr>
                <a:t>Assest</a:t>
              </a:r>
              <a:r>
                <a:rPr lang="en-US" sz="1200" kern="1200" dirty="0">
                  <a:latin typeface="Arial (Body)"/>
                </a:rPr>
                <a:t> for Software lines</a:t>
              </a:r>
            </a:p>
          </p:txBody>
        </p:sp>
      </p:grpSp>
      <p:grpSp>
        <p:nvGrpSpPr>
          <p:cNvPr id="33" name="Group 32">
            <a:extLst>
              <a:ext uri="{FF2B5EF4-FFF2-40B4-BE49-F238E27FC236}">
                <a16:creationId xmlns:a16="http://schemas.microsoft.com/office/drawing/2014/main" id="{E793254F-04FE-4D7D-B975-106811FE3CC9}"/>
              </a:ext>
            </a:extLst>
          </p:cNvPr>
          <p:cNvGrpSpPr/>
          <p:nvPr/>
        </p:nvGrpSpPr>
        <p:grpSpPr>
          <a:xfrm>
            <a:off x="10331893" y="3657600"/>
            <a:ext cx="1174307" cy="838200"/>
            <a:chOff x="2330866" y="2311313"/>
            <a:chExt cx="1326733" cy="796040"/>
          </a:xfrm>
        </p:grpSpPr>
        <p:sp>
          <p:nvSpPr>
            <p:cNvPr id="34" name="Rectangle 33">
              <a:extLst>
                <a:ext uri="{FF2B5EF4-FFF2-40B4-BE49-F238E27FC236}">
                  <a16:creationId xmlns:a16="http://schemas.microsoft.com/office/drawing/2014/main" id="{D1BBC97C-2EE0-4559-95BF-EAC90D763C30}"/>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9CA69B1A-1C2F-4EFE-9EE4-81363AF3FF9E}"/>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fulfilled and closed</a:t>
              </a:r>
            </a:p>
          </p:txBody>
        </p:sp>
      </p:grpSp>
      <p:grpSp>
        <p:nvGrpSpPr>
          <p:cNvPr id="36" name="Group 35">
            <a:extLst>
              <a:ext uri="{FF2B5EF4-FFF2-40B4-BE49-F238E27FC236}">
                <a16:creationId xmlns:a16="http://schemas.microsoft.com/office/drawing/2014/main" id="{CBA3D4B5-A201-4D04-9B4C-5A2904758E22}"/>
              </a:ext>
            </a:extLst>
          </p:cNvPr>
          <p:cNvGrpSpPr/>
          <p:nvPr/>
        </p:nvGrpSpPr>
        <p:grpSpPr>
          <a:xfrm>
            <a:off x="5433572" y="4766560"/>
            <a:ext cx="1348228" cy="796040"/>
            <a:chOff x="4448905" y="702473"/>
            <a:chExt cx="1348228" cy="796040"/>
          </a:xfrm>
        </p:grpSpPr>
        <p:sp>
          <p:nvSpPr>
            <p:cNvPr id="37" name="Rectangle 36">
              <a:extLst>
                <a:ext uri="{FF2B5EF4-FFF2-40B4-BE49-F238E27FC236}">
                  <a16:creationId xmlns:a16="http://schemas.microsoft.com/office/drawing/2014/main" id="{A520C4E5-9693-40C6-AC94-A22EC62FD8FA}"/>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8E371C45-1C68-4588-B848-68B2DC554680}"/>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Shippable lines are picked and shipped</a:t>
              </a:r>
            </a:p>
          </p:txBody>
        </p:sp>
      </p:grpSp>
      <p:cxnSp>
        <p:nvCxnSpPr>
          <p:cNvPr id="39" name="Straight Connector 38">
            <a:extLst>
              <a:ext uri="{FF2B5EF4-FFF2-40B4-BE49-F238E27FC236}">
                <a16:creationId xmlns:a16="http://schemas.microsoft.com/office/drawing/2014/main" id="{E3C31352-1AE5-48E3-9FE6-5DFE2AA97158}"/>
              </a:ext>
            </a:extLst>
          </p:cNvPr>
          <p:cNvCxnSpPr>
            <a:cxnSpLocks/>
          </p:cNvCxnSpPr>
          <p:nvPr/>
        </p:nvCxnSpPr>
        <p:spPr>
          <a:xfrm>
            <a:off x="5181600" y="4038600"/>
            <a:ext cx="0" cy="11430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EC2D8E3-B645-45ED-A8DD-20BA833889A8}"/>
              </a:ext>
            </a:extLst>
          </p:cNvPr>
          <p:cNvCxnSpPr/>
          <p:nvPr/>
        </p:nvCxnSpPr>
        <p:spPr>
          <a:xfrm>
            <a:off x="5181600" y="4038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FB664A5-372A-448C-8142-88E4BABAD3CD}"/>
              </a:ext>
            </a:extLst>
          </p:cNvPr>
          <p:cNvCxnSpPr/>
          <p:nvPr/>
        </p:nvCxnSpPr>
        <p:spPr>
          <a:xfrm>
            <a:off x="5181600" y="5181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5CB6923-C79D-44F9-B52C-CC4055EF755D}"/>
              </a:ext>
            </a:extLst>
          </p:cNvPr>
          <p:cNvCxnSpPr>
            <a:cxnSpLocks/>
            <a:stCxn id="14" idx="3"/>
          </p:cNvCxnSpPr>
          <p:nvPr/>
        </p:nvCxnSpPr>
        <p:spPr>
          <a:xfrm>
            <a:off x="4831959" y="4554980"/>
            <a:ext cx="349641"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1EFA1A2-87EF-4868-A09F-7AB44377C922}"/>
              </a:ext>
            </a:extLst>
          </p:cNvPr>
          <p:cNvCxnSpPr>
            <a:cxnSpLocks/>
            <a:endCxn id="35" idx="1"/>
          </p:cNvCxnSpPr>
          <p:nvPr/>
        </p:nvCxnSpPr>
        <p:spPr>
          <a:xfrm flipV="1">
            <a:off x="9829800" y="4076700"/>
            <a:ext cx="502093" cy="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AC5A7FA-B956-4D1E-B051-FC8DD694405F}"/>
              </a:ext>
            </a:extLst>
          </p:cNvPr>
          <p:cNvCxnSpPr>
            <a:cxnSpLocks/>
          </p:cNvCxnSpPr>
          <p:nvPr/>
        </p:nvCxnSpPr>
        <p:spPr>
          <a:xfrm>
            <a:off x="4647287" y="2628901"/>
            <a:ext cx="686713" cy="681740"/>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D99A64D-EBF1-438B-9AF2-E1BE13676D0B}"/>
              </a:ext>
            </a:extLst>
          </p:cNvPr>
          <p:cNvCxnSpPr>
            <a:cxnSpLocks/>
          </p:cNvCxnSpPr>
          <p:nvPr/>
        </p:nvCxnSpPr>
        <p:spPr>
          <a:xfrm>
            <a:off x="5830738" y="2263024"/>
            <a:ext cx="0" cy="1055737"/>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6608DA80-5E8C-4861-86EC-4D26693E71EF}"/>
              </a:ext>
            </a:extLst>
          </p:cNvPr>
          <p:cNvCxnSpPr>
            <a:cxnSpLocks/>
          </p:cNvCxnSpPr>
          <p:nvPr/>
        </p:nvCxnSpPr>
        <p:spPr>
          <a:xfrm flipH="1">
            <a:off x="6327477" y="2230878"/>
            <a:ext cx="1063009" cy="1087883"/>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F304247-7125-49EE-94AC-4F5D0F0C7059}"/>
              </a:ext>
            </a:extLst>
          </p:cNvPr>
          <p:cNvCxnSpPr>
            <a:cxnSpLocks/>
          </p:cNvCxnSpPr>
          <p:nvPr/>
        </p:nvCxnSpPr>
        <p:spPr>
          <a:xfrm flipH="1">
            <a:off x="6915408" y="2758579"/>
            <a:ext cx="1978459" cy="51802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95E5772-B41B-446E-AC86-A0D9DCF78F01}"/>
              </a:ext>
            </a:extLst>
          </p:cNvPr>
          <p:cNvCxnSpPr>
            <a:cxnSpLocks/>
          </p:cNvCxnSpPr>
          <p:nvPr/>
        </p:nvCxnSpPr>
        <p:spPr>
          <a:xfrm>
            <a:off x="6793627" y="5176417"/>
            <a:ext cx="3188573"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CD35380-6B95-4BC8-A342-DDAC958453B0}"/>
              </a:ext>
            </a:extLst>
          </p:cNvPr>
          <p:cNvCxnSpPr>
            <a:cxnSpLocks/>
          </p:cNvCxnSpPr>
          <p:nvPr/>
        </p:nvCxnSpPr>
        <p:spPr>
          <a:xfrm flipV="1">
            <a:off x="9980720" y="4070863"/>
            <a:ext cx="0" cy="1089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Explosion: 8 Points 63">
            <a:extLst>
              <a:ext uri="{FF2B5EF4-FFF2-40B4-BE49-F238E27FC236}">
                <a16:creationId xmlns:a16="http://schemas.microsoft.com/office/drawing/2014/main" id="{8F04DEDA-9866-4029-AF72-B127FA323625}"/>
              </a:ext>
            </a:extLst>
          </p:cNvPr>
          <p:cNvSpPr/>
          <p:nvPr/>
        </p:nvSpPr>
        <p:spPr>
          <a:xfrm>
            <a:off x="8893867" y="1905000"/>
            <a:ext cx="1850333" cy="11273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User trainings issues</a:t>
            </a:r>
          </a:p>
        </p:txBody>
      </p:sp>
      <p:sp>
        <p:nvSpPr>
          <p:cNvPr id="65" name="Explosion: 8 Points 64">
            <a:extLst>
              <a:ext uri="{FF2B5EF4-FFF2-40B4-BE49-F238E27FC236}">
                <a16:creationId xmlns:a16="http://schemas.microsoft.com/office/drawing/2014/main" id="{A75A428E-6986-4C41-A6F6-BBE3B594EB96}"/>
              </a:ext>
            </a:extLst>
          </p:cNvPr>
          <p:cNvSpPr/>
          <p:nvPr/>
        </p:nvSpPr>
        <p:spPr>
          <a:xfrm>
            <a:off x="7390486" y="1224383"/>
            <a:ext cx="1326731" cy="9643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Setup Issues</a:t>
            </a:r>
          </a:p>
        </p:txBody>
      </p:sp>
      <p:sp>
        <p:nvSpPr>
          <p:cNvPr id="66" name="Explosion: 8 Points 65">
            <a:extLst>
              <a:ext uri="{FF2B5EF4-FFF2-40B4-BE49-F238E27FC236}">
                <a16:creationId xmlns:a16="http://schemas.microsoft.com/office/drawing/2014/main" id="{7586BF28-8BBF-4868-A383-6746FF07DF9B}"/>
              </a:ext>
            </a:extLst>
          </p:cNvPr>
          <p:cNvSpPr/>
          <p:nvPr/>
        </p:nvSpPr>
        <p:spPr>
          <a:xfrm>
            <a:off x="5638799" y="1247842"/>
            <a:ext cx="1371595" cy="11026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Master Data Issues</a:t>
            </a:r>
          </a:p>
        </p:txBody>
      </p:sp>
      <p:sp>
        <p:nvSpPr>
          <p:cNvPr id="68" name="Explosion: 8 Points 67">
            <a:extLst>
              <a:ext uri="{FF2B5EF4-FFF2-40B4-BE49-F238E27FC236}">
                <a16:creationId xmlns:a16="http://schemas.microsoft.com/office/drawing/2014/main" id="{7D7A3547-C933-4220-8A82-5F87BC9CC8CC}"/>
              </a:ext>
            </a:extLst>
          </p:cNvPr>
          <p:cNvSpPr/>
          <p:nvPr/>
        </p:nvSpPr>
        <p:spPr>
          <a:xfrm>
            <a:off x="3810000" y="1392682"/>
            <a:ext cx="1474733" cy="119811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Flexera Code Issues</a:t>
            </a:r>
          </a:p>
        </p:txBody>
      </p:sp>
      <p:sp>
        <p:nvSpPr>
          <p:cNvPr id="2" name="Rectangle 1">
            <a:extLst>
              <a:ext uri="{FF2B5EF4-FFF2-40B4-BE49-F238E27FC236}">
                <a16:creationId xmlns:a16="http://schemas.microsoft.com/office/drawing/2014/main" id="{339957B3-1911-49DA-9D88-8EFF41926807}"/>
              </a:ext>
            </a:extLst>
          </p:cNvPr>
          <p:cNvSpPr/>
          <p:nvPr/>
        </p:nvSpPr>
        <p:spPr>
          <a:xfrm>
            <a:off x="4267200" y="2590801"/>
            <a:ext cx="3357297" cy="1326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validate if Step 7 is required</a:t>
            </a:r>
          </a:p>
        </p:txBody>
      </p:sp>
    </p:spTree>
    <p:extLst>
      <p:ext uri="{BB962C8B-B14F-4D97-AF65-F5344CB8AC3E}">
        <p14:creationId xmlns:p14="http://schemas.microsoft.com/office/powerpoint/2010/main" val="1923336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93" y="381685"/>
            <a:ext cx="10512056" cy="533400"/>
          </a:xfrm>
        </p:spPr>
        <p:txBody>
          <a:bodyPr/>
          <a:lstStyle/>
          <a:p>
            <a:r>
              <a:rPr lang="en-US" dirty="0"/>
              <a:t>Control Impact Matrix</a:t>
            </a:r>
          </a:p>
        </p:txBody>
      </p:sp>
      <p:pic>
        <p:nvPicPr>
          <p:cNvPr id="4" name="Picture 3"/>
          <p:cNvPicPr>
            <a:picLocks noChangeAspect="1"/>
          </p:cNvPicPr>
          <p:nvPr/>
        </p:nvPicPr>
        <p:blipFill>
          <a:blip r:embed="rId3"/>
          <a:stretch>
            <a:fillRect/>
          </a:stretch>
        </p:blipFill>
        <p:spPr>
          <a:xfrm>
            <a:off x="450668" y="1369949"/>
            <a:ext cx="6944840" cy="4559387"/>
          </a:xfrm>
          <a:prstGeom prst="rect">
            <a:avLst/>
          </a:prstGeom>
        </p:spPr>
      </p:pic>
      <p:graphicFrame>
        <p:nvGraphicFramePr>
          <p:cNvPr id="47" name="Table 46"/>
          <p:cNvGraphicFramePr>
            <a:graphicFrameLocks noGrp="1"/>
          </p:cNvGraphicFramePr>
          <p:nvPr/>
        </p:nvGraphicFramePr>
        <p:xfrm>
          <a:off x="7210696" y="1746277"/>
          <a:ext cx="4787537" cy="2654572"/>
        </p:xfrm>
        <a:graphic>
          <a:graphicData uri="http://schemas.openxmlformats.org/drawingml/2006/table">
            <a:tbl>
              <a:tblPr firstRow="1" bandRow="1">
                <a:tableStyleId>{F5AB1C69-6EDB-4FF4-983F-18BD219EF322}</a:tableStyleId>
              </a:tblPr>
              <a:tblGrid>
                <a:gridCol w="313509">
                  <a:extLst>
                    <a:ext uri="{9D8B030D-6E8A-4147-A177-3AD203B41FA5}">
                      <a16:colId xmlns:a16="http://schemas.microsoft.com/office/drawing/2014/main" val="20000"/>
                    </a:ext>
                  </a:extLst>
                </a:gridCol>
                <a:gridCol w="1515292">
                  <a:extLst>
                    <a:ext uri="{9D8B030D-6E8A-4147-A177-3AD203B41FA5}">
                      <a16:colId xmlns:a16="http://schemas.microsoft.com/office/drawing/2014/main" val="20001"/>
                    </a:ext>
                  </a:extLst>
                </a:gridCol>
                <a:gridCol w="1548345">
                  <a:extLst>
                    <a:ext uri="{9D8B030D-6E8A-4147-A177-3AD203B41FA5}">
                      <a16:colId xmlns:a16="http://schemas.microsoft.com/office/drawing/2014/main" val="20002"/>
                    </a:ext>
                  </a:extLst>
                </a:gridCol>
                <a:gridCol w="1410391">
                  <a:extLst>
                    <a:ext uri="{9D8B030D-6E8A-4147-A177-3AD203B41FA5}">
                      <a16:colId xmlns:a16="http://schemas.microsoft.com/office/drawing/2014/main" val="20003"/>
                    </a:ext>
                  </a:extLst>
                </a:gridCol>
              </a:tblGrid>
              <a:tr h="325898">
                <a:tc>
                  <a:txBody>
                    <a:bodyPr/>
                    <a:lstStyle/>
                    <a:p>
                      <a:pPr algn="ctr" rtl="0" fontAlgn="ctr"/>
                      <a:r>
                        <a:rPr lang="en-US" sz="1100" u="none" strike="noStrike" dirty="0">
                          <a:effectLst/>
                        </a:rPr>
                        <a:t>#</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Solution</a:t>
                      </a:r>
                      <a:endParaRPr lang="en-US" sz="1100" b="0" i="0" u="none" strike="noStrike">
                        <a:solidFill>
                          <a:srgbClr val="FFFFFF"/>
                        </a:solidFill>
                        <a:effectLst/>
                        <a:latin typeface="Arial"/>
                      </a:endParaRPr>
                    </a:p>
                  </a:txBody>
                  <a:tcPr marL="6804" marR="6804" marT="6804" marB="0" anchor="ctr"/>
                </a:tc>
                <a:tc>
                  <a:txBody>
                    <a:bodyPr/>
                    <a:lstStyle/>
                    <a:p>
                      <a:pPr algn="ctr" rtl="0" fontAlgn="ctr"/>
                      <a:r>
                        <a:rPr lang="en-US" sz="1100" u="none" strike="noStrike" dirty="0">
                          <a:effectLst/>
                        </a:rPr>
                        <a:t>Impact </a:t>
                      </a:r>
                    </a:p>
                    <a:p>
                      <a:pPr algn="ctr" rtl="0" fontAlgn="ctr"/>
                      <a:r>
                        <a:rPr lang="en-US" sz="1100" u="none" strike="noStrike" dirty="0">
                          <a:effectLst/>
                        </a:rPr>
                        <a:t>(High , Low,</a:t>
                      </a:r>
                      <a:r>
                        <a:rPr lang="en-US" sz="1100" u="none" strike="noStrike" baseline="0" dirty="0">
                          <a:effectLst/>
                        </a:rPr>
                        <a:t> Medium)</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Effort</a:t>
                      </a:r>
                    </a:p>
                    <a:p>
                      <a:pPr algn="ctr" rtl="0" fontAlgn="ctr"/>
                      <a:r>
                        <a:rPr lang="en-US" sz="1100" u="none" strike="noStrike">
                          <a:effectLst/>
                        </a:rPr>
                        <a:t>(High , Low,</a:t>
                      </a:r>
                      <a:r>
                        <a:rPr lang="en-US" sz="1100" u="none" strike="noStrike" baseline="0">
                          <a:effectLst/>
                        </a:rPr>
                        <a:t> Medium)</a:t>
                      </a:r>
                      <a:endParaRPr lang="en-US" sz="1100" b="0" i="0" u="none" strike="noStrike">
                        <a:solidFill>
                          <a:srgbClr val="FFFFFF"/>
                        </a:solidFill>
                        <a:effectLst/>
                        <a:latin typeface="Arial"/>
                      </a:endParaRPr>
                    </a:p>
                  </a:txBody>
                  <a:tcPr marL="6804" marR="6804" marT="6804" marB="0" anchor="ctr"/>
                </a:tc>
                <a:extLst>
                  <a:ext uri="{0D108BD9-81ED-4DB2-BD59-A6C34878D82A}">
                    <a16:rowId xmlns:a16="http://schemas.microsoft.com/office/drawing/2014/main" val="10000"/>
                  </a:ext>
                </a:extLst>
              </a:tr>
              <a:tr h="268106">
                <a:tc>
                  <a:txBody>
                    <a:bodyPr/>
                    <a:lstStyle/>
                    <a:p>
                      <a:pPr algn="ctr" rtl="0" fontAlgn="ctr"/>
                      <a:r>
                        <a:rPr lang="en-US" sz="1100" u="none" strike="noStrike">
                          <a:effectLst/>
                        </a:rPr>
                        <a:t>1</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1"/>
                  </a:ext>
                </a:extLst>
              </a:tr>
              <a:tr h="268106">
                <a:tc>
                  <a:txBody>
                    <a:bodyPr/>
                    <a:lstStyle/>
                    <a:p>
                      <a:pPr algn="ctr" rtl="0" fontAlgn="ctr"/>
                      <a:r>
                        <a:rPr lang="en-US" sz="1100" u="none" strike="noStrike">
                          <a:effectLst/>
                        </a:rPr>
                        <a:t>2</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2"/>
                  </a:ext>
                </a:extLst>
              </a:tr>
              <a:tr h="268106">
                <a:tc>
                  <a:txBody>
                    <a:bodyPr/>
                    <a:lstStyle/>
                    <a:p>
                      <a:pPr algn="ctr" rtl="0" fontAlgn="ctr"/>
                      <a:r>
                        <a:rPr lang="en-US" sz="1100" u="none" strike="noStrike">
                          <a:effectLst/>
                        </a:rPr>
                        <a:t>3</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3"/>
                  </a:ext>
                </a:extLst>
              </a:tr>
              <a:tr h="268106">
                <a:tc>
                  <a:txBody>
                    <a:bodyPr/>
                    <a:lstStyle/>
                    <a:p>
                      <a:pPr algn="ctr" rtl="0" fontAlgn="ctr"/>
                      <a:r>
                        <a:rPr lang="en-US" sz="1100" u="none" strike="noStrike">
                          <a:effectLst/>
                        </a:rPr>
                        <a:t>4</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4"/>
                  </a:ext>
                </a:extLst>
              </a:tr>
              <a:tr h="268106">
                <a:tc>
                  <a:txBody>
                    <a:bodyPr/>
                    <a:lstStyle/>
                    <a:p>
                      <a:pPr algn="ctr" rtl="0" fontAlgn="ctr"/>
                      <a:r>
                        <a:rPr lang="en-US" sz="1100" u="none" strike="noStrike">
                          <a:effectLst/>
                        </a:rPr>
                        <a:t>5</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5"/>
                  </a:ext>
                </a:extLst>
              </a:tr>
              <a:tr h="268106">
                <a:tc>
                  <a:txBody>
                    <a:bodyPr/>
                    <a:lstStyle/>
                    <a:p>
                      <a:pPr algn="ctr" rtl="0" fontAlgn="ctr"/>
                      <a:r>
                        <a:rPr lang="en-US" sz="1100" u="none" strike="noStrike">
                          <a:effectLst/>
                        </a:rPr>
                        <a:t>6</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6"/>
                  </a:ext>
                </a:extLst>
              </a:tr>
              <a:tr h="268106">
                <a:tc>
                  <a:txBody>
                    <a:bodyPr/>
                    <a:lstStyle/>
                    <a:p>
                      <a:pPr algn="ctr" rtl="0" fontAlgn="ctr"/>
                      <a:r>
                        <a:rPr lang="en-US" sz="1100" u="none" strike="noStrike">
                          <a:effectLst/>
                        </a:rPr>
                        <a:t>7</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7"/>
                  </a:ext>
                </a:extLst>
              </a:tr>
              <a:tr h="268106">
                <a:tc>
                  <a:txBody>
                    <a:bodyPr/>
                    <a:lstStyle/>
                    <a:p>
                      <a:pPr algn="ctr" rtl="0" fontAlgn="ctr"/>
                      <a:r>
                        <a:rPr lang="en-US" sz="1100" u="none" strike="noStrike">
                          <a:effectLst/>
                        </a:rPr>
                        <a:t>8</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8"/>
                  </a:ext>
                </a:extLst>
              </a:tr>
            </a:tbl>
          </a:graphicData>
        </a:graphic>
      </p:graphicFrame>
      <p:sp>
        <p:nvSpPr>
          <p:cNvPr id="5" name="TextBox 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Tree>
    <p:extLst>
      <p:ext uri="{BB962C8B-B14F-4D97-AF65-F5344CB8AC3E}">
        <p14:creationId xmlns:p14="http://schemas.microsoft.com/office/powerpoint/2010/main" val="305778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p:cNvSpPr>
            <a:spLocks noChangeArrowheads="1"/>
          </p:cNvSpPr>
          <p:nvPr>
            <p:custDataLst>
              <p:tags r:id="rId1"/>
            </p:custDataLst>
          </p:nvPr>
        </p:nvSpPr>
        <p:spPr bwMode="auto">
          <a:xfrm>
            <a:off x="2230967" y="6138347"/>
            <a:ext cx="243417" cy="182562"/>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4" name="Text Box 47"/>
          <p:cNvSpPr txBox="1">
            <a:spLocks noChangeArrowheads="1"/>
          </p:cNvSpPr>
          <p:nvPr/>
        </p:nvSpPr>
        <p:spPr bwMode="auto">
          <a:xfrm>
            <a:off x="2586559" y="6139934"/>
            <a:ext cx="1160574"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People / Process</a:t>
            </a:r>
          </a:p>
        </p:txBody>
      </p:sp>
      <p:sp>
        <p:nvSpPr>
          <p:cNvPr id="5" name="Oval 13"/>
          <p:cNvSpPr>
            <a:spLocks noChangeArrowheads="1"/>
          </p:cNvSpPr>
          <p:nvPr>
            <p:custDataLst>
              <p:tags r:id="rId2"/>
            </p:custDataLst>
          </p:nvPr>
        </p:nvSpPr>
        <p:spPr bwMode="auto">
          <a:xfrm>
            <a:off x="4275667" y="6128822"/>
            <a:ext cx="243417" cy="182562"/>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6" name="Text Box 47"/>
          <p:cNvSpPr txBox="1">
            <a:spLocks noChangeArrowheads="1"/>
          </p:cNvSpPr>
          <p:nvPr/>
        </p:nvSpPr>
        <p:spPr bwMode="auto">
          <a:xfrm>
            <a:off x="4629152" y="6130409"/>
            <a:ext cx="774827"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Technology</a:t>
            </a:r>
          </a:p>
        </p:txBody>
      </p:sp>
      <p:sp>
        <p:nvSpPr>
          <p:cNvPr id="7" name="Line 26"/>
          <p:cNvSpPr>
            <a:spLocks noChangeShapeType="1"/>
          </p:cNvSpPr>
          <p:nvPr/>
        </p:nvSpPr>
        <p:spPr bwMode="auto">
          <a:xfrm>
            <a:off x="2641591" y="5944448"/>
            <a:ext cx="3657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8" name="Rectangle 27"/>
          <p:cNvSpPr>
            <a:spLocks noChangeArrowheads="1"/>
          </p:cNvSpPr>
          <p:nvPr>
            <p:custDataLst>
              <p:tags r:id="rId3"/>
            </p:custDataLst>
          </p:nvPr>
        </p:nvSpPr>
        <p:spPr bwMode="auto">
          <a:xfrm>
            <a:off x="3301991" y="5790460"/>
            <a:ext cx="2362200" cy="29845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Ease of Implementation</a:t>
            </a:r>
          </a:p>
        </p:txBody>
      </p:sp>
      <p:sp>
        <p:nvSpPr>
          <p:cNvPr id="9" name="Line 29"/>
          <p:cNvSpPr>
            <a:spLocks noChangeShapeType="1"/>
          </p:cNvSpPr>
          <p:nvPr/>
        </p:nvSpPr>
        <p:spPr bwMode="auto">
          <a:xfrm flipV="1">
            <a:off x="1845724" y="2231287"/>
            <a:ext cx="0" cy="3148013"/>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10" name="Rectangle 17"/>
          <p:cNvSpPr>
            <a:spLocks noChangeArrowheads="1"/>
          </p:cNvSpPr>
          <p:nvPr>
            <p:custDataLst>
              <p:tags r:id="rId4"/>
            </p:custDataLst>
          </p:nvPr>
        </p:nvSpPr>
        <p:spPr bwMode="auto">
          <a:xfrm>
            <a:off x="1947333" y="5768248"/>
            <a:ext cx="615951"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1" name="Rectangle 18"/>
          <p:cNvSpPr>
            <a:spLocks noChangeArrowheads="1"/>
          </p:cNvSpPr>
          <p:nvPr>
            <p:custDataLst>
              <p:tags r:id="rId5"/>
            </p:custDataLst>
          </p:nvPr>
        </p:nvSpPr>
        <p:spPr bwMode="auto">
          <a:xfrm>
            <a:off x="1564211" y="5430098"/>
            <a:ext cx="666749"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2" name="Rectangle 20"/>
          <p:cNvSpPr>
            <a:spLocks noChangeArrowheads="1"/>
          </p:cNvSpPr>
          <p:nvPr>
            <p:custDataLst>
              <p:tags r:id="rId6"/>
            </p:custDataLst>
          </p:nvPr>
        </p:nvSpPr>
        <p:spPr bwMode="auto">
          <a:xfrm>
            <a:off x="1524000" y="1859810"/>
            <a:ext cx="123401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 </a:t>
            </a:r>
          </a:p>
        </p:txBody>
      </p:sp>
      <p:grpSp>
        <p:nvGrpSpPr>
          <p:cNvPr id="13" name="Group 37"/>
          <p:cNvGrpSpPr>
            <a:grpSpLocks/>
          </p:cNvGrpSpPr>
          <p:nvPr/>
        </p:nvGrpSpPr>
        <p:grpSpPr bwMode="auto">
          <a:xfrm>
            <a:off x="2288107" y="1952681"/>
            <a:ext cx="4607984" cy="3705225"/>
            <a:chOff x="1183" y="879"/>
            <a:chExt cx="3307" cy="2820"/>
          </a:xfrm>
          <a:solidFill>
            <a:schemeClr val="accent1"/>
          </a:solidFill>
        </p:grpSpPr>
        <p:sp>
          <p:nvSpPr>
            <p:cNvPr id="14" name="Rectangle 14"/>
            <p:cNvSpPr>
              <a:spLocks noChangeArrowheads="1"/>
            </p:cNvSpPr>
            <p:nvPr/>
          </p:nvSpPr>
          <p:spPr bwMode="auto">
            <a:xfrm>
              <a:off x="1186" y="879"/>
              <a:ext cx="3293" cy="28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Clr>
                  <a:srgbClr val="0069AA"/>
                </a:buClr>
              </a:pPr>
              <a:endParaRPr lang="en-US" sz="1100">
                <a:solidFill>
                  <a:srgbClr val="1D1D1B"/>
                </a:solidFill>
              </a:endParaRPr>
            </a:p>
          </p:txBody>
        </p:sp>
        <p:sp>
          <p:nvSpPr>
            <p:cNvPr id="15" name="Line 30"/>
            <p:cNvSpPr>
              <a:spLocks noChangeShapeType="1"/>
            </p:cNvSpPr>
            <p:nvPr/>
          </p:nvSpPr>
          <p:spPr bwMode="auto">
            <a:xfrm>
              <a:off x="2295" y="883"/>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6" name="Line 31"/>
            <p:cNvSpPr>
              <a:spLocks noChangeShapeType="1"/>
            </p:cNvSpPr>
            <p:nvPr/>
          </p:nvSpPr>
          <p:spPr bwMode="auto">
            <a:xfrm>
              <a:off x="3380" y="882"/>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7" name="Line 33"/>
            <p:cNvSpPr>
              <a:spLocks noChangeShapeType="1"/>
            </p:cNvSpPr>
            <p:nvPr/>
          </p:nvSpPr>
          <p:spPr bwMode="auto">
            <a:xfrm>
              <a:off x="1183" y="2751"/>
              <a:ext cx="3292" cy="0"/>
            </a:xfrm>
            <a:prstGeom prst="line">
              <a:avLst/>
            </a:prstGeom>
            <a:grpFill/>
            <a:ln w="28575">
              <a:solidFill>
                <a:schemeClr val="bg1"/>
              </a:solidFill>
              <a:round/>
              <a:headEnd/>
              <a:tailEnd/>
            </a:ln>
          </p:spPr>
          <p:txBody>
            <a:bodyPr/>
            <a:lstStyle/>
            <a:p>
              <a:endParaRPr lang="en-US">
                <a:solidFill>
                  <a:srgbClr val="1D1D1B"/>
                </a:solidFill>
              </a:endParaRPr>
            </a:p>
          </p:txBody>
        </p:sp>
        <p:sp>
          <p:nvSpPr>
            <p:cNvPr id="18" name="Line 34"/>
            <p:cNvSpPr>
              <a:spLocks noChangeShapeType="1"/>
            </p:cNvSpPr>
            <p:nvPr/>
          </p:nvSpPr>
          <p:spPr bwMode="auto">
            <a:xfrm>
              <a:off x="1198" y="1807"/>
              <a:ext cx="3292" cy="0"/>
            </a:xfrm>
            <a:prstGeom prst="line">
              <a:avLst/>
            </a:prstGeom>
            <a:grpFill/>
            <a:ln w="28575">
              <a:solidFill>
                <a:schemeClr val="bg1"/>
              </a:solidFill>
              <a:round/>
              <a:headEnd/>
              <a:tailEnd/>
            </a:ln>
          </p:spPr>
          <p:txBody>
            <a:bodyPr/>
            <a:lstStyle/>
            <a:p>
              <a:endParaRPr lang="en-US">
                <a:solidFill>
                  <a:srgbClr val="1D1D1B"/>
                </a:solidFill>
              </a:endParaRPr>
            </a:p>
          </p:txBody>
        </p:sp>
      </p:grpSp>
      <p:sp>
        <p:nvSpPr>
          <p:cNvPr id="19" name="Rectangle 66"/>
          <p:cNvSpPr>
            <a:spLocks noChangeArrowheads="1"/>
          </p:cNvSpPr>
          <p:nvPr>
            <p:custDataLst>
              <p:tags r:id="rId7"/>
            </p:custDataLst>
          </p:nvPr>
        </p:nvSpPr>
        <p:spPr bwMode="auto">
          <a:xfrm>
            <a:off x="6280143" y="5779348"/>
            <a:ext cx="615949"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a:t>
            </a:r>
          </a:p>
        </p:txBody>
      </p:sp>
      <p:sp>
        <p:nvSpPr>
          <p:cNvPr id="20" name="TextBox 79"/>
          <p:cNvSpPr txBox="1">
            <a:spLocks noChangeArrowheads="1"/>
          </p:cNvSpPr>
          <p:nvPr/>
        </p:nvSpPr>
        <p:spPr bwMode="auto">
          <a:xfrm>
            <a:off x="5389024" y="1581259"/>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Just do it</a:t>
            </a:r>
          </a:p>
        </p:txBody>
      </p:sp>
      <p:sp>
        <p:nvSpPr>
          <p:cNvPr id="21" name="TextBox 80"/>
          <p:cNvSpPr txBox="1">
            <a:spLocks noChangeArrowheads="1"/>
          </p:cNvSpPr>
          <p:nvPr/>
        </p:nvSpPr>
        <p:spPr bwMode="auto">
          <a:xfrm>
            <a:off x="3759191" y="1581259"/>
            <a:ext cx="13885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Short Term</a:t>
            </a:r>
          </a:p>
        </p:txBody>
      </p:sp>
      <p:sp>
        <p:nvSpPr>
          <p:cNvPr id="22" name="TextBox 81"/>
          <p:cNvSpPr txBox="1">
            <a:spLocks noChangeArrowheads="1"/>
          </p:cNvSpPr>
          <p:nvPr/>
        </p:nvSpPr>
        <p:spPr bwMode="auto">
          <a:xfrm>
            <a:off x="2209791" y="1593959"/>
            <a:ext cx="145838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Long Term</a:t>
            </a:r>
          </a:p>
        </p:txBody>
      </p:sp>
      <p:sp>
        <p:nvSpPr>
          <p:cNvPr id="24" name="Rectangle 28"/>
          <p:cNvSpPr>
            <a:spLocks noChangeArrowheads="1"/>
          </p:cNvSpPr>
          <p:nvPr>
            <p:custDataLst>
              <p:tags r:id="rId8"/>
            </p:custDataLst>
          </p:nvPr>
        </p:nvSpPr>
        <p:spPr bwMode="auto">
          <a:xfrm rot="16200000">
            <a:off x="1416714" y="3484198"/>
            <a:ext cx="762000" cy="397933"/>
          </a:xfrm>
          <a:prstGeom prst="rect">
            <a:avLst/>
          </a:prstGeom>
          <a:solidFill>
            <a:schemeClr val="bg1"/>
          </a:solidFill>
          <a:ln>
            <a:noFill/>
          </a:ln>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Impact</a:t>
            </a:r>
          </a:p>
        </p:txBody>
      </p:sp>
      <p:sp>
        <p:nvSpPr>
          <p:cNvPr id="25" name="Oval 13"/>
          <p:cNvSpPr>
            <a:spLocks noChangeArrowheads="1"/>
          </p:cNvSpPr>
          <p:nvPr>
            <p:custDataLst>
              <p:tags r:id="rId9"/>
            </p:custDataLst>
          </p:nvPr>
        </p:nvSpPr>
        <p:spPr bwMode="auto">
          <a:xfrm>
            <a:off x="6415004" y="212500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26" name="Oval 13"/>
          <p:cNvSpPr>
            <a:spLocks noChangeArrowheads="1"/>
          </p:cNvSpPr>
          <p:nvPr>
            <p:custDataLst>
              <p:tags r:id="rId10"/>
            </p:custDataLst>
          </p:nvPr>
        </p:nvSpPr>
        <p:spPr bwMode="auto">
          <a:xfrm>
            <a:off x="5464612" y="332760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27" name="Oval 13"/>
          <p:cNvSpPr>
            <a:spLocks noChangeArrowheads="1"/>
          </p:cNvSpPr>
          <p:nvPr>
            <p:custDataLst>
              <p:tags r:id="rId11"/>
            </p:custDataLst>
          </p:nvPr>
        </p:nvSpPr>
        <p:spPr bwMode="auto">
          <a:xfrm>
            <a:off x="6182774" y="2660147"/>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28" name="Oval 13"/>
          <p:cNvSpPr>
            <a:spLocks noChangeArrowheads="1"/>
          </p:cNvSpPr>
          <p:nvPr>
            <p:custDataLst>
              <p:tags r:id="rId12"/>
            </p:custDataLst>
          </p:nvPr>
        </p:nvSpPr>
        <p:spPr bwMode="auto">
          <a:xfrm>
            <a:off x="4543278" y="243472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29" name="Oval 13"/>
          <p:cNvSpPr>
            <a:spLocks noChangeArrowheads="1"/>
          </p:cNvSpPr>
          <p:nvPr>
            <p:custDataLst>
              <p:tags r:id="rId13"/>
            </p:custDataLst>
          </p:nvPr>
        </p:nvSpPr>
        <p:spPr bwMode="auto">
          <a:xfrm>
            <a:off x="4429312" y="357987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0" name="TextBox 79"/>
          <p:cNvSpPr txBox="1">
            <a:spLocks noChangeArrowheads="1"/>
          </p:cNvSpPr>
          <p:nvPr/>
        </p:nvSpPr>
        <p:spPr bwMode="auto">
          <a:xfrm>
            <a:off x="5367262"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0-3 months</a:t>
            </a:r>
          </a:p>
        </p:txBody>
      </p:sp>
      <p:sp>
        <p:nvSpPr>
          <p:cNvPr id="31" name="TextBox 79"/>
          <p:cNvSpPr txBox="1">
            <a:spLocks noChangeArrowheads="1"/>
          </p:cNvSpPr>
          <p:nvPr/>
        </p:nvSpPr>
        <p:spPr bwMode="auto">
          <a:xfrm>
            <a:off x="386238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3-6 months</a:t>
            </a:r>
          </a:p>
        </p:txBody>
      </p:sp>
      <p:sp>
        <p:nvSpPr>
          <p:cNvPr id="32" name="TextBox 79"/>
          <p:cNvSpPr txBox="1">
            <a:spLocks noChangeArrowheads="1"/>
          </p:cNvSpPr>
          <p:nvPr/>
        </p:nvSpPr>
        <p:spPr bwMode="auto">
          <a:xfrm>
            <a:off x="225636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6+ months</a:t>
            </a:r>
          </a:p>
        </p:txBody>
      </p:sp>
      <p:sp>
        <p:nvSpPr>
          <p:cNvPr id="33" name="Oval 13"/>
          <p:cNvSpPr>
            <a:spLocks noChangeArrowheads="1"/>
          </p:cNvSpPr>
          <p:nvPr>
            <p:custDataLst>
              <p:tags r:id="rId14"/>
            </p:custDataLst>
          </p:nvPr>
        </p:nvSpPr>
        <p:spPr bwMode="auto">
          <a:xfrm>
            <a:off x="7554375" y="17092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34" name="Oval 13"/>
          <p:cNvSpPr>
            <a:spLocks noChangeArrowheads="1"/>
          </p:cNvSpPr>
          <p:nvPr>
            <p:custDataLst>
              <p:tags r:id="rId15"/>
            </p:custDataLst>
          </p:nvPr>
        </p:nvSpPr>
        <p:spPr bwMode="auto">
          <a:xfrm>
            <a:off x="7554375" y="212965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35" name="Oval 13"/>
          <p:cNvSpPr>
            <a:spLocks noChangeArrowheads="1"/>
          </p:cNvSpPr>
          <p:nvPr>
            <p:custDataLst>
              <p:tags r:id="rId16"/>
            </p:custDataLst>
          </p:nvPr>
        </p:nvSpPr>
        <p:spPr bwMode="auto">
          <a:xfrm>
            <a:off x="7554375" y="254743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36" name="Oval 13"/>
          <p:cNvSpPr>
            <a:spLocks noChangeArrowheads="1"/>
          </p:cNvSpPr>
          <p:nvPr>
            <p:custDataLst>
              <p:tags r:id="rId17"/>
            </p:custDataLst>
          </p:nvPr>
        </p:nvSpPr>
        <p:spPr bwMode="auto">
          <a:xfrm>
            <a:off x="7554375" y="3004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37" name="Oval 13"/>
          <p:cNvSpPr>
            <a:spLocks noChangeArrowheads="1"/>
          </p:cNvSpPr>
          <p:nvPr>
            <p:custDataLst>
              <p:tags r:id="rId18"/>
            </p:custDataLst>
          </p:nvPr>
        </p:nvSpPr>
        <p:spPr bwMode="auto">
          <a:xfrm>
            <a:off x="7554375" y="338246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38" name="Oval 13"/>
          <p:cNvSpPr>
            <a:spLocks noChangeArrowheads="1"/>
          </p:cNvSpPr>
          <p:nvPr>
            <p:custDataLst>
              <p:tags r:id="rId19"/>
            </p:custDataLst>
          </p:nvPr>
        </p:nvSpPr>
        <p:spPr bwMode="auto">
          <a:xfrm>
            <a:off x="7554375" y="376345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9" name="Oval 13"/>
          <p:cNvSpPr>
            <a:spLocks noChangeArrowheads="1"/>
          </p:cNvSpPr>
          <p:nvPr>
            <p:custDataLst>
              <p:tags r:id="rId20"/>
            </p:custDataLst>
          </p:nvPr>
        </p:nvSpPr>
        <p:spPr bwMode="auto">
          <a:xfrm>
            <a:off x="7518391" y="5827210"/>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0" name="Oval 13"/>
          <p:cNvSpPr>
            <a:spLocks noChangeArrowheads="1"/>
          </p:cNvSpPr>
          <p:nvPr>
            <p:custDataLst>
              <p:tags r:id="rId21"/>
            </p:custDataLst>
          </p:nvPr>
        </p:nvSpPr>
        <p:spPr bwMode="auto">
          <a:xfrm>
            <a:off x="7535326" y="422700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41" name="Oval 13"/>
          <p:cNvSpPr>
            <a:spLocks noChangeArrowheads="1"/>
          </p:cNvSpPr>
          <p:nvPr>
            <p:custDataLst>
              <p:tags r:id="rId22"/>
            </p:custDataLst>
          </p:nvPr>
        </p:nvSpPr>
        <p:spPr bwMode="auto">
          <a:xfrm>
            <a:off x="7535326" y="4681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2" name="Oval 13"/>
          <p:cNvSpPr>
            <a:spLocks noChangeArrowheads="1"/>
          </p:cNvSpPr>
          <p:nvPr>
            <p:custDataLst>
              <p:tags r:id="rId23"/>
            </p:custDataLst>
          </p:nvPr>
        </p:nvSpPr>
        <p:spPr bwMode="auto">
          <a:xfrm>
            <a:off x="7535326" y="506521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3" name="Oval 13"/>
          <p:cNvSpPr>
            <a:spLocks noChangeArrowheads="1"/>
          </p:cNvSpPr>
          <p:nvPr>
            <p:custDataLst>
              <p:tags r:id="rId24"/>
            </p:custDataLst>
          </p:nvPr>
        </p:nvSpPr>
        <p:spPr bwMode="auto">
          <a:xfrm>
            <a:off x="7535326" y="5443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4" name="Oval 13"/>
          <p:cNvSpPr>
            <a:spLocks noChangeArrowheads="1"/>
          </p:cNvSpPr>
          <p:nvPr>
            <p:custDataLst>
              <p:tags r:id="rId25"/>
            </p:custDataLst>
          </p:nvPr>
        </p:nvSpPr>
        <p:spPr bwMode="auto">
          <a:xfrm>
            <a:off x="5664191" y="2447448"/>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5" name="Oval 13"/>
          <p:cNvSpPr>
            <a:spLocks noChangeArrowheads="1"/>
          </p:cNvSpPr>
          <p:nvPr>
            <p:custDataLst>
              <p:tags r:id="rId26"/>
            </p:custDataLst>
          </p:nvPr>
        </p:nvSpPr>
        <p:spPr bwMode="auto">
          <a:xfrm>
            <a:off x="4348683" y="277285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6" name="Oval 13"/>
          <p:cNvSpPr>
            <a:spLocks noChangeArrowheads="1"/>
          </p:cNvSpPr>
          <p:nvPr>
            <p:custDataLst>
              <p:tags r:id="rId27"/>
            </p:custDataLst>
          </p:nvPr>
        </p:nvSpPr>
        <p:spPr bwMode="auto">
          <a:xfrm>
            <a:off x="5898250" y="383873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7" name="Oval 13"/>
          <p:cNvSpPr>
            <a:spLocks noChangeArrowheads="1"/>
          </p:cNvSpPr>
          <p:nvPr>
            <p:custDataLst>
              <p:tags r:id="rId28"/>
            </p:custDataLst>
          </p:nvPr>
        </p:nvSpPr>
        <p:spPr bwMode="auto">
          <a:xfrm>
            <a:off x="4452288" y="387616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8" name="Oval 13"/>
          <p:cNvSpPr>
            <a:spLocks noChangeArrowheads="1"/>
          </p:cNvSpPr>
          <p:nvPr>
            <p:custDataLst>
              <p:tags r:id="rId29"/>
            </p:custDataLst>
          </p:nvPr>
        </p:nvSpPr>
        <p:spPr bwMode="auto">
          <a:xfrm>
            <a:off x="2544504" y="2158264"/>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49" name="Oval 13"/>
          <p:cNvSpPr>
            <a:spLocks noChangeArrowheads="1"/>
          </p:cNvSpPr>
          <p:nvPr>
            <p:custDataLst>
              <p:tags r:id="rId30"/>
            </p:custDataLst>
          </p:nvPr>
        </p:nvSpPr>
        <p:spPr bwMode="auto">
          <a:xfrm>
            <a:off x="6280142" y="3385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50"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olidFill>
                  <a:prstClr val="white"/>
                </a:solidFill>
              </a:rPr>
              <a:t>BPMS Live ► Step 7 ► </a:t>
            </a:r>
            <a:r>
              <a:rPr b="1">
                <a:solidFill>
                  <a:prstClr val="white"/>
                </a:solidFill>
              </a:rPr>
              <a:t>Continuous Improvement Opportunities </a:t>
            </a:r>
            <a:r>
              <a:rPr>
                <a:solidFill>
                  <a:prstClr val="white"/>
                </a:solidFill>
              </a:rPr>
              <a:t>► </a:t>
            </a:r>
            <a:endParaRPr b="1">
              <a:solidFill>
                <a:prstClr val="white"/>
              </a:solidFill>
            </a:endParaRPr>
          </a:p>
        </p:txBody>
      </p:sp>
      <p:sp>
        <p:nvSpPr>
          <p:cNvPr id="52" name="TextBox 51"/>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
        <p:nvSpPr>
          <p:cNvPr id="2" name="TextBox 1"/>
          <p:cNvSpPr txBox="1"/>
          <p:nvPr/>
        </p:nvSpPr>
        <p:spPr>
          <a:xfrm>
            <a:off x="7924800" y="1153621"/>
            <a:ext cx="3469216" cy="369332"/>
          </a:xfrm>
          <a:prstGeom prst="rect">
            <a:avLst/>
          </a:prstGeom>
          <a:noFill/>
        </p:spPr>
        <p:txBody>
          <a:bodyPr wrap="square" rtlCol="0">
            <a:spAutoFit/>
          </a:bodyPr>
          <a:lstStyle/>
          <a:p>
            <a:pPr algn="ctr"/>
            <a:r>
              <a:rPr lang="en-US" dirty="0"/>
              <a:t>List to prioritize</a:t>
            </a:r>
          </a:p>
        </p:txBody>
      </p:sp>
      <p:sp>
        <p:nvSpPr>
          <p:cNvPr id="53" name="Text Placeholder 1"/>
          <p:cNvSpPr>
            <a:spLocks noGrp="1"/>
          </p:cNvSpPr>
          <p:nvPr>
            <p:ph type="body" sz="quarter" idx="11"/>
          </p:nvPr>
        </p:nvSpPr>
        <p:spPr>
          <a:xfrm>
            <a:off x="166493" y="381685"/>
            <a:ext cx="10512056" cy="533400"/>
          </a:xfrm>
        </p:spPr>
        <p:txBody>
          <a:bodyPr/>
          <a:lstStyle/>
          <a:p>
            <a:r>
              <a:rPr lang="en-US" dirty="0"/>
              <a:t>Control Impact Matrix</a:t>
            </a:r>
          </a:p>
        </p:txBody>
      </p:sp>
      <p:sp>
        <p:nvSpPr>
          <p:cNvPr id="55" name="Rectangle 54"/>
          <p:cNvSpPr/>
          <p:nvPr/>
        </p:nvSpPr>
        <p:spPr>
          <a:xfrm>
            <a:off x="259724" y="401262"/>
            <a:ext cx="3467616" cy="523220"/>
          </a:xfrm>
          <a:prstGeom prst="rect">
            <a:avLst/>
          </a:prstGeom>
        </p:spPr>
        <p:txBody>
          <a:bodyPr wrap="none">
            <a:spAutoFit/>
          </a:bodyPr>
          <a:lstStyle/>
          <a:p>
            <a:r>
              <a:rPr lang="en-US" sz="2800" dirty="0"/>
              <a:t>Prioritization Matrix</a:t>
            </a:r>
          </a:p>
        </p:txBody>
      </p:sp>
    </p:spTree>
    <p:extLst>
      <p:ext uri="{BB962C8B-B14F-4D97-AF65-F5344CB8AC3E}">
        <p14:creationId xmlns:p14="http://schemas.microsoft.com/office/powerpoint/2010/main" val="3321468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C2F6CF-0EE1-48A8-85C5-39875308A8EE}"/>
              </a:ext>
            </a:extLst>
          </p:cNvPr>
          <p:cNvSpPr>
            <a:spLocks noGrp="1"/>
          </p:cNvSpPr>
          <p:nvPr>
            <p:ph type="body" sz="quarter" idx="11"/>
          </p:nvPr>
        </p:nvSpPr>
        <p:spPr>
          <a:xfrm>
            <a:off x="460744" y="471715"/>
            <a:ext cx="8759456" cy="533400"/>
          </a:xfrm>
        </p:spPr>
        <p:txBody>
          <a:bodyPr>
            <a:normAutofit fontScale="70000" lnSpcReduction="20000"/>
          </a:bodyPr>
          <a:lstStyle/>
          <a:p>
            <a:pPr marL="0" indent="0">
              <a:buNone/>
            </a:pPr>
            <a:r>
              <a:rPr lang="en-US" dirty="0"/>
              <a:t>Quality plan and Service Improvement plan snapshot-GoDaddy SOC</a:t>
            </a:r>
          </a:p>
        </p:txBody>
      </p:sp>
      <p:pic>
        <p:nvPicPr>
          <p:cNvPr id="4" name="Picture 3">
            <a:extLst>
              <a:ext uri="{FF2B5EF4-FFF2-40B4-BE49-F238E27FC236}">
                <a16:creationId xmlns:a16="http://schemas.microsoft.com/office/drawing/2014/main" id="{880762AC-BF7E-4825-9859-04536960DE48}"/>
              </a:ext>
            </a:extLst>
          </p:cNvPr>
          <p:cNvPicPr>
            <a:picLocks noChangeAspect="1"/>
          </p:cNvPicPr>
          <p:nvPr/>
        </p:nvPicPr>
        <p:blipFill>
          <a:blip r:embed="rId2"/>
          <a:stretch>
            <a:fillRect/>
          </a:stretch>
        </p:blipFill>
        <p:spPr>
          <a:xfrm>
            <a:off x="838200" y="1295400"/>
            <a:ext cx="6096000" cy="4648200"/>
          </a:xfrm>
          <a:prstGeom prst="rect">
            <a:avLst/>
          </a:prstGeom>
        </p:spPr>
      </p:pic>
      <p:sp>
        <p:nvSpPr>
          <p:cNvPr id="3" name="Rectangle 2">
            <a:extLst>
              <a:ext uri="{FF2B5EF4-FFF2-40B4-BE49-F238E27FC236}">
                <a16:creationId xmlns:a16="http://schemas.microsoft.com/office/drawing/2014/main" id="{23DF5FDE-F9C3-40D1-B13C-940B2D35666D}"/>
              </a:ext>
            </a:extLst>
          </p:cNvPr>
          <p:cNvSpPr/>
          <p:nvPr/>
        </p:nvSpPr>
        <p:spPr>
          <a:xfrm>
            <a:off x="6781800" y="2667000"/>
            <a:ext cx="2438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a:t>
            </a:r>
          </a:p>
        </p:txBody>
      </p:sp>
      <p:sp>
        <p:nvSpPr>
          <p:cNvPr id="5" name="TextBox 4">
            <a:extLst>
              <a:ext uri="{FF2B5EF4-FFF2-40B4-BE49-F238E27FC236}">
                <a16:creationId xmlns:a16="http://schemas.microsoft.com/office/drawing/2014/main" id="{048B6EA2-2A68-458A-9DDD-04E15F09388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540319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4428" y="914400"/>
            <a:ext cx="10896600" cy="5503074"/>
            <a:chOff x="609600" y="914400"/>
            <a:chExt cx="10896600" cy="5503074"/>
          </a:xfrm>
        </p:grpSpPr>
        <p:sp>
          <p:nvSpPr>
            <p:cNvPr id="61" name="Rounded Rectangle 60"/>
            <p:cNvSpPr/>
            <p:nvPr/>
          </p:nvSpPr>
          <p:spPr bwMode="auto">
            <a:xfrm>
              <a:off x="609600" y="914400"/>
              <a:ext cx="10896600" cy="5043551"/>
            </a:xfrm>
            <a:prstGeom prst="roundRect">
              <a:avLst/>
            </a:prstGeom>
            <a:solidFill>
              <a:srgbClr val="FFFFFF">
                <a:lumMod val="9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73138" fontAlgn="base">
                <a:spcBef>
                  <a:spcPct val="0"/>
                </a:spcBef>
                <a:spcAft>
                  <a:spcPct val="0"/>
                </a:spcAft>
                <a:buClr>
                  <a:srgbClr val="FFDB75"/>
                </a:buClr>
                <a:tabLst>
                  <a:tab pos="1374775" algn="l"/>
                </a:tabLst>
                <a:defRPr/>
              </a:pPr>
              <a:endParaRPr lang="en-US" sz="1400" kern="0" dirty="0">
                <a:solidFill>
                  <a:srgbClr val="000000"/>
                </a:solidFill>
                <a:ea typeface="ＭＳ Ｐゴシック" pitchFamily="-112" charset="-128"/>
              </a:endParaRPr>
            </a:p>
          </p:txBody>
        </p:sp>
        <p:grpSp>
          <p:nvGrpSpPr>
            <p:cNvPr id="62" name="Group 61"/>
            <p:cNvGrpSpPr>
              <a:grpSpLocks/>
            </p:cNvGrpSpPr>
            <p:nvPr/>
          </p:nvGrpSpPr>
          <p:grpSpPr bwMode="auto">
            <a:xfrm>
              <a:off x="847881" y="990291"/>
              <a:ext cx="10059086" cy="4696866"/>
              <a:chOff x="578" y="439"/>
              <a:chExt cx="4215" cy="3787"/>
            </a:xfrm>
          </p:grpSpPr>
          <p:sp>
            <p:nvSpPr>
              <p:cNvPr id="68" name="Line 4"/>
              <p:cNvSpPr>
                <a:spLocks noChangeShapeType="1"/>
              </p:cNvSpPr>
              <p:nvPr/>
            </p:nvSpPr>
            <p:spPr bwMode="auto">
              <a:xfrm>
                <a:off x="578" y="720"/>
                <a:ext cx="4215" cy="0"/>
              </a:xfrm>
              <a:prstGeom prst="line">
                <a:avLst/>
              </a:prstGeom>
              <a:noFill/>
              <a:ln w="38100">
                <a:solidFill>
                  <a:srgbClr val="003399"/>
                </a:solidFill>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69" name="Rectangle 9"/>
              <p:cNvSpPr>
                <a:spLocks noChangeArrowheads="1"/>
              </p:cNvSpPr>
              <p:nvPr/>
            </p:nvSpPr>
            <p:spPr bwMode="auto">
              <a:xfrm>
                <a:off x="739" y="528"/>
                <a:ext cx="297"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Jan </a:t>
                </a:r>
                <a:endParaRPr lang="en-US" sz="1000" kern="0" dirty="0">
                  <a:solidFill>
                    <a:sysClr val="windowText" lastClr="000000"/>
                  </a:solidFill>
                </a:endParaRPr>
              </a:p>
            </p:txBody>
          </p:sp>
          <p:sp>
            <p:nvSpPr>
              <p:cNvPr id="70" name="Rectangle 10"/>
              <p:cNvSpPr>
                <a:spLocks noChangeArrowheads="1"/>
              </p:cNvSpPr>
              <p:nvPr/>
            </p:nvSpPr>
            <p:spPr bwMode="auto">
              <a:xfrm>
                <a:off x="1091" y="516"/>
                <a:ext cx="336" cy="124"/>
              </a:xfrm>
              <a:prstGeom prst="rect">
                <a:avLst/>
              </a:prstGeom>
              <a:noFill/>
              <a:ln w="9525">
                <a:noFill/>
                <a:miter lim="800000"/>
                <a:headEnd/>
                <a:tailEnd/>
              </a:ln>
            </p:spPr>
            <p:txBody>
              <a:bodyPr lIns="0" tIns="0" rIns="0" bIns="0">
                <a:spAutoFit/>
              </a:bodyPr>
              <a:lstStyle/>
              <a:p>
                <a:pPr>
                  <a:defRPr/>
                </a:pPr>
                <a:r>
                  <a:rPr lang="en-US" sz="1000" b="1" kern="0" dirty="0">
                    <a:solidFill>
                      <a:srgbClr val="000000"/>
                    </a:solidFill>
                  </a:rPr>
                  <a:t>Feb </a:t>
                </a:r>
                <a:endParaRPr lang="en-US" sz="1000" kern="0" dirty="0">
                  <a:solidFill>
                    <a:sysClr val="windowText" lastClr="000000"/>
                  </a:solidFill>
                </a:endParaRPr>
              </a:p>
            </p:txBody>
          </p:sp>
          <p:sp>
            <p:nvSpPr>
              <p:cNvPr id="71" name="Rectangle 11"/>
              <p:cNvSpPr>
                <a:spLocks noChangeArrowheads="1"/>
              </p:cNvSpPr>
              <p:nvPr/>
            </p:nvSpPr>
            <p:spPr bwMode="auto">
              <a:xfrm>
                <a:off x="1426" y="516"/>
                <a:ext cx="129"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Mar </a:t>
                </a:r>
                <a:endParaRPr lang="en-US" sz="1000" kern="0" dirty="0">
                  <a:solidFill>
                    <a:sysClr val="windowText" lastClr="000000"/>
                  </a:solidFill>
                </a:endParaRPr>
              </a:p>
            </p:txBody>
          </p:sp>
          <p:sp>
            <p:nvSpPr>
              <p:cNvPr id="72" name="Rectangle 12"/>
              <p:cNvSpPr>
                <a:spLocks noChangeArrowheads="1"/>
              </p:cNvSpPr>
              <p:nvPr/>
            </p:nvSpPr>
            <p:spPr bwMode="auto">
              <a:xfrm>
                <a:off x="1759" y="516"/>
                <a:ext cx="118"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Apr </a:t>
                </a:r>
                <a:endParaRPr lang="en-US" sz="1000" kern="0" dirty="0">
                  <a:solidFill>
                    <a:sysClr val="windowText" lastClr="000000"/>
                  </a:solidFill>
                </a:endParaRPr>
              </a:p>
            </p:txBody>
          </p:sp>
          <p:sp>
            <p:nvSpPr>
              <p:cNvPr id="73" name="Rectangle 13"/>
              <p:cNvSpPr>
                <a:spLocks noChangeArrowheads="1"/>
              </p:cNvSpPr>
              <p:nvPr/>
            </p:nvSpPr>
            <p:spPr bwMode="auto">
              <a:xfrm>
                <a:off x="2078" y="516"/>
                <a:ext cx="301"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May</a:t>
                </a:r>
                <a:endParaRPr lang="en-US" sz="1000" kern="0" dirty="0">
                  <a:solidFill>
                    <a:sysClr val="windowText" lastClr="000000"/>
                  </a:solidFill>
                </a:endParaRPr>
              </a:p>
            </p:txBody>
          </p:sp>
          <p:sp>
            <p:nvSpPr>
              <p:cNvPr id="74" name="Rectangle 14"/>
              <p:cNvSpPr>
                <a:spLocks noChangeArrowheads="1"/>
              </p:cNvSpPr>
              <p:nvPr/>
            </p:nvSpPr>
            <p:spPr bwMode="auto">
              <a:xfrm>
                <a:off x="2440" y="516"/>
                <a:ext cx="325"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Jun</a:t>
                </a:r>
                <a:endParaRPr lang="en-US" sz="1000" kern="0" dirty="0">
                  <a:solidFill>
                    <a:sysClr val="windowText" lastClr="000000"/>
                  </a:solidFill>
                </a:endParaRPr>
              </a:p>
            </p:txBody>
          </p:sp>
          <p:sp>
            <p:nvSpPr>
              <p:cNvPr id="75" name="Rectangle 15"/>
              <p:cNvSpPr>
                <a:spLocks noChangeArrowheads="1"/>
              </p:cNvSpPr>
              <p:nvPr/>
            </p:nvSpPr>
            <p:spPr bwMode="auto">
              <a:xfrm>
                <a:off x="2778" y="516"/>
                <a:ext cx="258"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Jul</a:t>
                </a:r>
                <a:endParaRPr lang="en-US" sz="1000" kern="0" dirty="0">
                  <a:solidFill>
                    <a:sysClr val="windowText" lastClr="000000"/>
                  </a:solidFill>
                </a:endParaRPr>
              </a:p>
            </p:txBody>
          </p:sp>
          <p:sp>
            <p:nvSpPr>
              <p:cNvPr id="77" name="Line 17"/>
              <p:cNvSpPr>
                <a:spLocks noChangeShapeType="1"/>
              </p:cNvSpPr>
              <p:nvPr/>
            </p:nvSpPr>
            <p:spPr bwMode="auto">
              <a:xfrm>
                <a:off x="2667" y="439"/>
                <a:ext cx="1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8" name="Line 22"/>
              <p:cNvSpPr>
                <a:spLocks noChangeShapeType="1"/>
              </p:cNvSpPr>
              <p:nvPr/>
            </p:nvSpPr>
            <p:spPr bwMode="auto">
              <a:xfrm>
                <a:off x="588" y="707"/>
                <a:ext cx="18" cy="3519"/>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9" name="Line 23"/>
              <p:cNvSpPr>
                <a:spLocks noChangeShapeType="1"/>
              </p:cNvSpPr>
              <p:nvPr/>
            </p:nvSpPr>
            <p:spPr bwMode="auto">
              <a:xfrm flipH="1">
                <a:off x="967" y="439"/>
                <a:ext cx="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0" name="Line 24"/>
              <p:cNvSpPr>
                <a:spLocks noChangeShapeType="1"/>
              </p:cNvSpPr>
              <p:nvPr/>
            </p:nvSpPr>
            <p:spPr bwMode="auto">
              <a:xfrm flipH="1">
                <a:off x="1333" y="439"/>
                <a:ext cx="0"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1" name="Line 25"/>
              <p:cNvSpPr>
                <a:spLocks noChangeShapeType="1"/>
              </p:cNvSpPr>
              <p:nvPr/>
            </p:nvSpPr>
            <p:spPr bwMode="auto">
              <a:xfrm>
                <a:off x="1659" y="439"/>
                <a:ext cx="14"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2" name="Line 26"/>
              <p:cNvSpPr>
                <a:spLocks noChangeShapeType="1"/>
              </p:cNvSpPr>
              <p:nvPr/>
            </p:nvSpPr>
            <p:spPr bwMode="auto">
              <a:xfrm>
                <a:off x="1984" y="439"/>
                <a:ext cx="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3" name="Line 27"/>
              <p:cNvSpPr>
                <a:spLocks noChangeShapeType="1"/>
              </p:cNvSpPr>
              <p:nvPr/>
            </p:nvSpPr>
            <p:spPr bwMode="auto">
              <a:xfrm>
                <a:off x="2328" y="439"/>
                <a:ext cx="1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4" name="Line 28"/>
              <p:cNvSpPr>
                <a:spLocks noChangeShapeType="1"/>
              </p:cNvSpPr>
              <p:nvPr/>
            </p:nvSpPr>
            <p:spPr bwMode="auto">
              <a:xfrm>
                <a:off x="2993" y="439"/>
                <a:ext cx="9"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grpSp>
        <p:sp>
          <p:nvSpPr>
            <p:cNvPr id="65" name="AutoShape 41">
              <a:hlinkClick r:id="" action="ppaction://noaction"/>
            </p:cNvPr>
            <p:cNvSpPr>
              <a:spLocks noChangeArrowheads="1"/>
            </p:cNvSpPr>
            <p:nvPr/>
          </p:nvSpPr>
          <p:spPr bwMode="auto">
            <a:xfrm>
              <a:off x="3479859" y="1444619"/>
              <a:ext cx="2397588" cy="644520"/>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MTTR (Mean Time To Resolve) Reduction</a:t>
              </a:r>
            </a:p>
          </p:txBody>
        </p:sp>
        <p:sp>
          <p:nvSpPr>
            <p:cNvPr id="86" name="AutoShape 41">
              <a:hlinkClick r:id="" action="ppaction://noaction"/>
            </p:cNvPr>
            <p:cNvSpPr>
              <a:spLocks noChangeArrowheads="1"/>
            </p:cNvSpPr>
            <p:nvPr/>
          </p:nvSpPr>
          <p:spPr bwMode="auto">
            <a:xfrm>
              <a:off x="1805916" y="2286199"/>
              <a:ext cx="2397380" cy="66751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 Prioritization &amp; Quantification</a:t>
              </a:r>
            </a:p>
          </p:txBody>
        </p:sp>
        <p:sp>
          <p:nvSpPr>
            <p:cNvPr id="87" name="AutoShape 41">
              <a:hlinkClick r:id="" action="ppaction://noaction"/>
            </p:cNvPr>
            <p:cNvSpPr>
              <a:spLocks noChangeArrowheads="1"/>
            </p:cNvSpPr>
            <p:nvPr/>
          </p:nvSpPr>
          <p:spPr bwMode="auto">
            <a:xfrm>
              <a:off x="901065" y="1572866"/>
              <a:ext cx="1748622"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Ideation Labs</a:t>
              </a:r>
            </a:p>
          </p:txBody>
        </p:sp>
        <p:sp>
          <p:nvSpPr>
            <p:cNvPr id="88" name="AutoShape 41">
              <a:hlinkClick r:id="" action="ppaction://noaction"/>
            </p:cNvPr>
            <p:cNvSpPr>
              <a:spLocks noChangeArrowheads="1"/>
            </p:cNvSpPr>
            <p:nvPr/>
          </p:nvSpPr>
          <p:spPr bwMode="auto">
            <a:xfrm>
              <a:off x="4205683" y="3289852"/>
              <a:ext cx="1646683" cy="650679"/>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Enabling email option on CCSN to all engineers</a:t>
              </a:r>
            </a:p>
          </p:txBody>
        </p:sp>
        <p:sp>
          <p:nvSpPr>
            <p:cNvPr id="89" name="AutoShape 41">
              <a:hlinkClick r:id="" action="ppaction://noaction"/>
            </p:cNvPr>
            <p:cNvSpPr>
              <a:spLocks noChangeArrowheads="1"/>
            </p:cNvSpPr>
            <p:nvPr/>
          </p:nvSpPr>
          <p:spPr bwMode="auto">
            <a:xfrm>
              <a:off x="1806905" y="3868480"/>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Recompilation of Invalid Objects</a:t>
              </a:r>
            </a:p>
          </p:txBody>
        </p:sp>
        <p:sp>
          <p:nvSpPr>
            <p:cNvPr id="90" name="AutoShape 41">
              <a:hlinkClick r:id="" action="ppaction://noaction"/>
            </p:cNvPr>
            <p:cNvSpPr>
              <a:spLocks noChangeArrowheads="1"/>
            </p:cNvSpPr>
            <p:nvPr/>
          </p:nvSpPr>
          <p:spPr bwMode="auto">
            <a:xfrm>
              <a:off x="1822630" y="3143661"/>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 Validation</a:t>
              </a:r>
            </a:p>
          </p:txBody>
        </p:sp>
        <p:sp>
          <p:nvSpPr>
            <p:cNvPr id="91" name="AutoShape 41">
              <a:hlinkClick r:id="" action="ppaction://noaction"/>
            </p:cNvPr>
            <p:cNvSpPr>
              <a:spLocks noChangeArrowheads="1"/>
            </p:cNvSpPr>
            <p:nvPr/>
          </p:nvSpPr>
          <p:spPr bwMode="auto">
            <a:xfrm>
              <a:off x="4205684"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Reduction of errors during DB connection</a:t>
              </a:r>
            </a:p>
          </p:txBody>
        </p:sp>
        <p:sp>
          <p:nvSpPr>
            <p:cNvPr id="92" name="Rectangle 15"/>
            <p:cNvSpPr>
              <a:spLocks noChangeArrowheads="1"/>
            </p:cNvSpPr>
            <p:nvPr/>
          </p:nvSpPr>
          <p:spPr bwMode="auto">
            <a:xfrm>
              <a:off x="6868242" y="108574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Aug</a:t>
              </a:r>
              <a:endParaRPr lang="en-US" sz="1000" kern="0" dirty="0">
                <a:solidFill>
                  <a:sysClr val="windowText" lastClr="000000"/>
                </a:solidFill>
              </a:endParaRPr>
            </a:p>
          </p:txBody>
        </p:sp>
        <p:sp>
          <p:nvSpPr>
            <p:cNvPr id="93" name="Line 28"/>
            <p:cNvSpPr>
              <a:spLocks noChangeShapeType="1"/>
            </p:cNvSpPr>
            <p:nvPr/>
          </p:nvSpPr>
          <p:spPr bwMode="auto">
            <a:xfrm>
              <a:off x="7464648" y="990292"/>
              <a:ext cx="42957" cy="4696866"/>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5" name="Rectangle 15"/>
            <p:cNvSpPr>
              <a:spLocks noChangeArrowheads="1"/>
            </p:cNvSpPr>
            <p:nvPr/>
          </p:nvSpPr>
          <p:spPr bwMode="auto">
            <a:xfrm>
              <a:off x="7759632" y="1067886"/>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Sep</a:t>
              </a:r>
              <a:endParaRPr lang="en-US" sz="1000" kern="0" dirty="0">
                <a:solidFill>
                  <a:sysClr val="windowText" lastClr="000000"/>
                </a:solidFill>
              </a:endParaRPr>
            </a:p>
          </p:txBody>
        </p:sp>
        <p:sp>
          <p:nvSpPr>
            <p:cNvPr id="96" name="Line 28"/>
            <p:cNvSpPr>
              <a:spLocks noChangeShapeType="1"/>
            </p:cNvSpPr>
            <p:nvPr/>
          </p:nvSpPr>
          <p:spPr bwMode="auto">
            <a:xfrm>
              <a:off x="8339043" y="990292"/>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7" name="Rectangle 15"/>
            <p:cNvSpPr>
              <a:spLocks noChangeArrowheads="1"/>
            </p:cNvSpPr>
            <p:nvPr/>
          </p:nvSpPr>
          <p:spPr bwMode="auto">
            <a:xfrm>
              <a:off x="8633090" y="1064171"/>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Oct </a:t>
              </a:r>
              <a:endParaRPr lang="en-US" sz="1000" kern="0" dirty="0">
                <a:solidFill>
                  <a:sysClr val="windowText" lastClr="000000"/>
                </a:solidFill>
              </a:endParaRPr>
            </a:p>
          </p:txBody>
        </p:sp>
        <p:sp>
          <p:nvSpPr>
            <p:cNvPr id="98" name="Line 28"/>
            <p:cNvSpPr>
              <a:spLocks noChangeShapeType="1"/>
            </p:cNvSpPr>
            <p:nvPr/>
          </p:nvSpPr>
          <p:spPr bwMode="auto">
            <a:xfrm>
              <a:off x="9213438" y="986451"/>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9" name="Rectangle 15"/>
            <p:cNvSpPr>
              <a:spLocks noChangeArrowheads="1"/>
            </p:cNvSpPr>
            <p:nvPr/>
          </p:nvSpPr>
          <p:spPr bwMode="auto">
            <a:xfrm>
              <a:off x="9492485" y="106580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Nov </a:t>
              </a:r>
              <a:endParaRPr lang="en-US" sz="1000" kern="0" dirty="0">
                <a:solidFill>
                  <a:sysClr val="windowText" lastClr="000000"/>
                </a:solidFill>
              </a:endParaRPr>
            </a:p>
          </p:txBody>
        </p:sp>
        <p:sp>
          <p:nvSpPr>
            <p:cNvPr id="100" name="Line 28"/>
            <p:cNvSpPr>
              <a:spLocks noChangeShapeType="1"/>
            </p:cNvSpPr>
            <p:nvPr/>
          </p:nvSpPr>
          <p:spPr bwMode="auto">
            <a:xfrm>
              <a:off x="10087833"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1" name="Rectangle 15"/>
            <p:cNvSpPr>
              <a:spLocks noChangeArrowheads="1"/>
            </p:cNvSpPr>
            <p:nvPr/>
          </p:nvSpPr>
          <p:spPr bwMode="auto">
            <a:xfrm>
              <a:off x="10366880" y="1078899"/>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Dec </a:t>
              </a:r>
              <a:endParaRPr lang="en-US" sz="1000" kern="0" dirty="0">
                <a:solidFill>
                  <a:sysClr val="windowText" lastClr="000000"/>
                </a:solidFill>
              </a:endParaRPr>
            </a:p>
          </p:txBody>
        </p:sp>
        <p:sp>
          <p:nvSpPr>
            <p:cNvPr id="102" name="Line 28"/>
            <p:cNvSpPr>
              <a:spLocks noChangeShapeType="1"/>
            </p:cNvSpPr>
            <p:nvPr/>
          </p:nvSpPr>
          <p:spPr bwMode="auto">
            <a:xfrm>
              <a:off x="10962228"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3" name="AutoShape 41">
              <a:hlinkClick r:id="" action="ppaction://noaction"/>
            </p:cNvPr>
            <p:cNvSpPr>
              <a:spLocks noChangeArrowheads="1"/>
            </p:cNvSpPr>
            <p:nvPr/>
          </p:nvSpPr>
          <p:spPr bwMode="auto">
            <a:xfrm>
              <a:off x="5081766" y="239817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Reorganization of Database</a:t>
              </a:r>
            </a:p>
          </p:txBody>
        </p:sp>
        <p:sp>
          <p:nvSpPr>
            <p:cNvPr id="104" name="AutoShape 41">
              <a:hlinkClick r:id="" action="ppaction://noaction"/>
            </p:cNvPr>
            <p:cNvSpPr>
              <a:spLocks noChangeArrowheads="1"/>
            </p:cNvSpPr>
            <p:nvPr/>
          </p:nvSpPr>
          <p:spPr bwMode="auto">
            <a:xfrm>
              <a:off x="5877446"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DBAP table cleanup</a:t>
              </a:r>
            </a:p>
          </p:txBody>
        </p:sp>
        <p:sp>
          <p:nvSpPr>
            <p:cNvPr id="105" name="AutoShape 41">
              <a:hlinkClick r:id="" action="ppaction://noaction"/>
            </p:cNvPr>
            <p:cNvSpPr>
              <a:spLocks noChangeArrowheads="1"/>
            </p:cNvSpPr>
            <p:nvPr/>
          </p:nvSpPr>
          <p:spPr bwMode="auto">
            <a:xfrm>
              <a:off x="6632751" y="1572866"/>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Shared Pool Fragmentation</a:t>
              </a:r>
            </a:p>
          </p:txBody>
        </p:sp>
        <p:sp>
          <p:nvSpPr>
            <p:cNvPr id="106" name="AutoShape 41">
              <a:hlinkClick r:id="" action="ppaction://noaction"/>
            </p:cNvPr>
            <p:cNvSpPr>
              <a:spLocks noChangeArrowheads="1"/>
            </p:cNvSpPr>
            <p:nvPr/>
          </p:nvSpPr>
          <p:spPr bwMode="auto">
            <a:xfrm>
              <a:off x="5038571"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Performance Monitoring</a:t>
              </a:r>
            </a:p>
          </p:txBody>
        </p:sp>
        <p:sp>
          <p:nvSpPr>
            <p:cNvPr id="107" name="AutoShape 41">
              <a:hlinkClick r:id="" action="ppaction://noaction"/>
            </p:cNvPr>
            <p:cNvSpPr>
              <a:spLocks noChangeArrowheads="1"/>
            </p:cNvSpPr>
            <p:nvPr/>
          </p:nvSpPr>
          <p:spPr bwMode="auto">
            <a:xfrm>
              <a:off x="2697906"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Obsolete File Purging</a:t>
              </a:r>
            </a:p>
          </p:txBody>
        </p:sp>
        <p:sp>
          <p:nvSpPr>
            <p:cNvPr id="108" name="AutoShape 41">
              <a:hlinkClick r:id="" action="ppaction://noaction"/>
            </p:cNvPr>
            <p:cNvSpPr>
              <a:spLocks noChangeArrowheads="1"/>
            </p:cNvSpPr>
            <p:nvPr/>
          </p:nvSpPr>
          <p:spPr bwMode="auto">
            <a:xfrm>
              <a:off x="7522873" y="480513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checking file system utilization</a:t>
              </a:r>
            </a:p>
          </p:txBody>
        </p:sp>
        <p:sp>
          <p:nvSpPr>
            <p:cNvPr id="110" name="AutoShape 41">
              <a:hlinkClick r:id="" action="ppaction://noaction"/>
            </p:cNvPr>
            <p:cNvSpPr>
              <a:spLocks noChangeArrowheads="1"/>
            </p:cNvSpPr>
            <p:nvPr/>
          </p:nvSpPr>
          <p:spPr bwMode="auto">
            <a:xfrm>
              <a:off x="6729906" y="3004796"/>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Process correction to reduce rework and firefighting</a:t>
              </a:r>
            </a:p>
          </p:txBody>
        </p:sp>
        <p:sp>
          <p:nvSpPr>
            <p:cNvPr id="111" name="AutoShape 41">
              <a:hlinkClick r:id="" action="ppaction://noaction"/>
            </p:cNvPr>
            <p:cNvSpPr>
              <a:spLocks noChangeArrowheads="1"/>
            </p:cNvSpPr>
            <p:nvPr/>
          </p:nvSpPr>
          <p:spPr bwMode="auto">
            <a:xfrm>
              <a:off x="8382000" y="150781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index maintenance</a:t>
              </a:r>
            </a:p>
          </p:txBody>
        </p:sp>
        <p:sp>
          <p:nvSpPr>
            <p:cNvPr id="112" name="AutoShape 41">
              <a:hlinkClick r:id="" action="ppaction://noaction"/>
            </p:cNvPr>
            <p:cNvSpPr>
              <a:spLocks noChangeArrowheads="1"/>
            </p:cNvSpPr>
            <p:nvPr/>
          </p:nvSpPr>
          <p:spPr bwMode="auto">
            <a:xfrm>
              <a:off x="8926772" y="6096000"/>
              <a:ext cx="1092496" cy="321474"/>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LEAN</a:t>
              </a:r>
            </a:p>
          </p:txBody>
        </p:sp>
      </p:grpSp>
      <p:sp>
        <p:nvSpPr>
          <p:cNvPr id="113" name="AutoShape 41">
            <a:hlinkClick r:id="" action="ppaction://noaction"/>
          </p:cNvPr>
          <p:cNvSpPr>
            <a:spLocks noChangeArrowheads="1"/>
          </p:cNvSpPr>
          <p:nvPr/>
        </p:nvSpPr>
        <p:spPr bwMode="auto">
          <a:xfrm>
            <a:off x="10152661" y="6096000"/>
            <a:ext cx="1124940" cy="321474"/>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Six Sigma</a:t>
            </a:r>
          </a:p>
        </p:txBody>
      </p:sp>
      <p:sp>
        <p:nvSpPr>
          <p:cNvPr id="53" name="Rectangle 3"/>
          <p:cNvSpPr>
            <a:spLocks noChangeArrowheads="1"/>
          </p:cNvSpPr>
          <p:nvPr/>
        </p:nvSpPr>
        <p:spPr bwMode="auto">
          <a:xfrm>
            <a:off x="105842" y="446100"/>
            <a:ext cx="10663767" cy="468313"/>
          </a:xfrm>
          <a:prstGeom prst="rect">
            <a:avLst/>
          </a:prstGeom>
          <a:noFill/>
          <a:ln w="9525">
            <a:noFill/>
            <a:miter lim="800000"/>
            <a:headEnd/>
            <a:tailEnd/>
          </a:ln>
        </p:spPr>
        <p:txBody>
          <a:bodyPr lIns="0" tIns="0" rIns="0" bIns="0"/>
          <a:lstStyle/>
          <a:p>
            <a:pPr>
              <a:lnSpc>
                <a:spcPct val="80000"/>
              </a:lnSpc>
              <a:defRPr/>
            </a:pPr>
            <a:r>
              <a:rPr lang="en-US" sz="2000" b="1" dirty="0">
                <a:solidFill>
                  <a:prstClr val="black"/>
                </a:solidFill>
              </a:rPr>
              <a:t>Year Name- ___________ Roadmap</a:t>
            </a:r>
          </a:p>
        </p:txBody>
      </p:sp>
      <p:sp>
        <p:nvSpPr>
          <p:cNvPr id="54"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7 ► </a:t>
            </a:r>
            <a:r>
              <a:rPr b="1" dirty="0">
                <a:solidFill>
                  <a:prstClr val="white"/>
                </a:solidFill>
              </a:rPr>
              <a:t>Continuous Improvement Opportunities </a:t>
            </a:r>
            <a:r>
              <a:rPr dirty="0">
                <a:solidFill>
                  <a:prstClr val="white"/>
                </a:solidFill>
              </a:rPr>
              <a:t>► </a:t>
            </a:r>
            <a:endParaRPr b="1" dirty="0">
              <a:solidFill>
                <a:prstClr val="white"/>
              </a:solidFill>
            </a:endParaRPr>
          </a:p>
        </p:txBody>
      </p:sp>
      <p:sp>
        <p:nvSpPr>
          <p:cNvPr id="66" name="AutoShape 35"/>
          <p:cNvSpPr>
            <a:spLocks noChangeArrowheads="1"/>
          </p:cNvSpPr>
          <p:nvPr/>
        </p:nvSpPr>
        <p:spPr bwMode="auto">
          <a:xfrm>
            <a:off x="458953" y="5562825"/>
            <a:ext cx="11112075" cy="395126"/>
          </a:xfrm>
          <a:prstGeom prst="homePlate">
            <a:avLst>
              <a:gd name="adj" fmla="val 25900"/>
            </a:avLst>
          </a:prstGeom>
          <a:solidFill>
            <a:srgbClr val="0A69AA"/>
          </a:solidFill>
          <a:ln w="12700">
            <a:noFill/>
            <a:miter lim="800000"/>
            <a:headEnd/>
            <a:tailEnd/>
          </a:ln>
          <a:effectLst>
            <a:outerShdw blurRad="63500" sx="102000" sy="102000" algn="ctr" rotWithShape="0">
              <a:prstClr val="black">
                <a:alpha val="40000"/>
              </a:prstClr>
            </a:outerShdw>
          </a:effectLst>
        </p:spPr>
        <p:txBody>
          <a:bodyPr lIns="92075" tIns="46038" rIns="92075" bIns="46038" anchor="b"/>
          <a:lstStyle/>
          <a:p>
            <a:pPr algn="ctr">
              <a:defRPr/>
            </a:pPr>
            <a:r>
              <a:rPr lang="en-US" sz="1200" b="1" kern="0" dirty="0">
                <a:solidFill>
                  <a:prstClr val="white"/>
                </a:solidFill>
              </a:rPr>
              <a:t>Implementation</a:t>
            </a:r>
            <a:r>
              <a:rPr lang="en-US" sz="1200" kern="0" dirty="0">
                <a:solidFill>
                  <a:prstClr val="white"/>
                </a:solidFill>
              </a:rPr>
              <a:t> of best practices from other accounts and  </a:t>
            </a:r>
            <a:r>
              <a:rPr lang="en-US" sz="1200" b="1" kern="0" dirty="0">
                <a:solidFill>
                  <a:prstClr val="white"/>
                </a:solidFill>
              </a:rPr>
              <a:t>Lean Ideas (Automation Of  reports, etc)</a:t>
            </a:r>
          </a:p>
        </p:txBody>
      </p:sp>
      <p:sp>
        <p:nvSpPr>
          <p:cNvPr id="2" name="Rectangle 1">
            <a:extLst>
              <a:ext uri="{FF2B5EF4-FFF2-40B4-BE49-F238E27FC236}">
                <a16:creationId xmlns:a16="http://schemas.microsoft.com/office/drawing/2014/main" id="{B63412AC-479E-4F18-9597-D9F1CD05B64E}"/>
              </a:ext>
            </a:extLst>
          </p:cNvPr>
          <p:cNvSpPr/>
          <p:nvPr/>
        </p:nvSpPr>
        <p:spPr>
          <a:xfrm>
            <a:off x="4978400" y="2819400"/>
            <a:ext cx="2609301" cy="853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56" name="TextBox 55">
            <a:extLst>
              <a:ext uri="{FF2B5EF4-FFF2-40B4-BE49-F238E27FC236}">
                <a16:creationId xmlns:a16="http://schemas.microsoft.com/office/drawing/2014/main" id="{368E7B81-B4C5-45A7-8D03-4DF7AD0A2376}"/>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1439365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96861" y="661087"/>
            <a:ext cx="1679433" cy="1270688"/>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2" name="AutoShape 25"/>
          <p:cNvSpPr>
            <a:spLocks noChangeArrowheads="1"/>
          </p:cNvSpPr>
          <p:nvPr/>
        </p:nvSpPr>
        <p:spPr bwMode="auto">
          <a:xfrm>
            <a:off x="178209" y="4985955"/>
            <a:ext cx="1695908" cy="925283"/>
          </a:xfrm>
          <a:prstGeom prst="roundRect">
            <a:avLst>
              <a:gd name="adj" fmla="val 8815"/>
            </a:avLst>
          </a:prstGeom>
          <a:solidFill>
            <a:srgbClr val="00B0F0"/>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3" name="Rectangle 104"/>
          <p:cNvSpPr>
            <a:spLocks noChangeArrowheads="1"/>
          </p:cNvSpPr>
          <p:nvPr/>
        </p:nvSpPr>
        <p:spPr bwMode="auto">
          <a:xfrm>
            <a:off x="282442" y="1116200"/>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a:solidFill>
                  <a:prstClr val="black"/>
                </a:solidFill>
                <a:ea typeface="ＭＳ Ｐゴシック" charset="-128"/>
              </a:rPr>
              <a:t>Business Case</a:t>
            </a:r>
          </a:p>
        </p:txBody>
      </p:sp>
      <p:sp>
        <p:nvSpPr>
          <p:cNvPr id="24" name="Rectangle 104"/>
          <p:cNvSpPr>
            <a:spLocks noChangeArrowheads="1"/>
          </p:cNvSpPr>
          <p:nvPr/>
        </p:nvSpPr>
        <p:spPr bwMode="auto">
          <a:xfrm>
            <a:off x="228005" y="5325485"/>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Boundaries</a:t>
            </a:r>
          </a:p>
        </p:txBody>
      </p:sp>
      <p:sp>
        <p:nvSpPr>
          <p:cNvPr id="25" name="AutoShape 25"/>
          <p:cNvSpPr>
            <a:spLocks noChangeArrowheads="1"/>
          </p:cNvSpPr>
          <p:nvPr/>
        </p:nvSpPr>
        <p:spPr bwMode="auto">
          <a:xfrm>
            <a:off x="2047733" y="661087"/>
            <a:ext cx="9993584" cy="1270688"/>
          </a:xfrm>
          <a:prstGeom prst="roundRect">
            <a:avLst>
              <a:gd name="adj" fmla="val 8815"/>
            </a:avLst>
          </a:prstGeom>
          <a:solidFill>
            <a:srgbClr val="F2F2F2"/>
          </a:solidFill>
          <a:ln w="9525">
            <a:solidFill>
              <a:schemeClr val="bg2"/>
            </a:solidFill>
            <a:round/>
            <a:headEnd/>
            <a:tailEnd/>
          </a:ln>
          <a:effectLst/>
        </p:spPr>
        <p:txBody>
          <a:bodyPr lIns="45720" rIns="45720" anchor="ctr"/>
          <a:lstStyle/>
          <a:p>
            <a:pPr algn="just">
              <a:buClr>
                <a:srgbClr val="414141"/>
              </a:buClr>
              <a:buSzPct val="93000"/>
            </a:pPr>
            <a:r>
              <a:rPr lang="en-US" sz="1200" b="1" dirty="0">
                <a:solidFill>
                  <a:srgbClr val="414141"/>
                </a:solidFill>
                <a:cs typeface="Arial"/>
              </a:rPr>
              <a:t>Client</a:t>
            </a:r>
            <a:r>
              <a:rPr lang="en-US" sz="1200" dirty="0">
                <a:solidFill>
                  <a:srgbClr val="414141"/>
                </a:solidFill>
                <a:cs typeface="Arial"/>
              </a:rPr>
              <a:t> provides a diverse range of services befitting a solution-building partner with a the ability to address various client  issues, business activities and marketing plans at both the corporate and organizational levels. Client extends its activities to serve societal needs, and strives to support innovation within society as a whole. In April 2014, they decided to transition their P2P processes like Invoice processing (12 FTEs), Vendor Master (2 FTEs) and Payments (2 FTEs) to Genpact for UK region.</a:t>
            </a:r>
            <a:endParaRPr lang="en-US" sz="1200" dirty="0">
              <a:solidFill>
                <a:prstClr val="black"/>
              </a:solidFill>
              <a:cs typeface="Arial"/>
            </a:endParaRPr>
          </a:p>
        </p:txBody>
      </p:sp>
      <p:sp>
        <p:nvSpPr>
          <p:cNvPr id="26" name="AutoShape 25"/>
          <p:cNvSpPr>
            <a:spLocks noChangeArrowheads="1"/>
          </p:cNvSpPr>
          <p:nvPr/>
        </p:nvSpPr>
        <p:spPr bwMode="auto">
          <a:xfrm>
            <a:off x="2047733" y="4985955"/>
            <a:ext cx="10010060" cy="92528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Font typeface="Arial" panose="020B0604020202020204" pitchFamily="34" charset="0"/>
              <a:buChar char="•"/>
            </a:pPr>
            <a:r>
              <a:rPr lang="en-US" sz="1200" b="1" u="sng" dirty="0">
                <a:solidFill>
                  <a:prstClr val="black"/>
                </a:solidFill>
              </a:rPr>
              <a:t>In scope: </a:t>
            </a:r>
            <a:r>
              <a:rPr lang="en-US" sz="1200" u="sng" dirty="0">
                <a:solidFill>
                  <a:prstClr val="black"/>
                </a:solidFill>
              </a:rPr>
              <a:t> </a:t>
            </a:r>
            <a:r>
              <a:rPr lang="en-US" sz="1200" dirty="0">
                <a:solidFill>
                  <a:prstClr val="black"/>
                </a:solidFill>
              </a:rPr>
              <a:t>UK region</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Out of  </a:t>
            </a:r>
            <a:r>
              <a:rPr lang="en-US" sz="1200" u="sng" dirty="0">
                <a:solidFill>
                  <a:prstClr val="black"/>
                </a:solidFill>
              </a:rPr>
              <a:t>scope:</a:t>
            </a:r>
            <a:r>
              <a:rPr lang="en-US" sz="1200" dirty="0">
                <a:solidFill>
                  <a:prstClr val="black"/>
                </a:solidFill>
              </a:rPr>
              <a:t> Other activities retained onshore (Procurement, Review/Approval, Employee creation, T &amp; E)</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Starts:</a:t>
            </a:r>
            <a:r>
              <a:rPr lang="en-US" sz="1200" dirty="0">
                <a:solidFill>
                  <a:prstClr val="black"/>
                </a:solidFill>
              </a:rPr>
              <a:t> Once Invoice/Expense/Vendor request received</a:t>
            </a:r>
          </a:p>
          <a:p>
            <a:pPr marL="171450" indent="-171450" algn="just" eaLnBrk="0" hangingPunct="0">
              <a:buClr>
                <a:prstClr val="black"/>
              </a:buClr>
              <a:buFont typeface="Arial" panose="020B0604020202020204" pitchFamily="34" charset="0"/>
              <a:buChar char="•"/>
            </a:pPr>
            <a:r>
              <a:rPr lang="en-US" sz="1200" b="1" u="sng" dirty="0">
                <a:solidFill>
                  <a:prstClr val="black"/>
                </a:solidFill>
              </a:rPr>
              <a:t>Stops:</a:t>
            </a:r>
            <a:r>
              <a:rPr lang="en-US" sz="1200" dirty="0">
                <a:solidFill>
                  <a:prstClr val="black"/>
                </a:solidFill>
              </a:rPr>
              <a:t> Once clearing of payment is done after reconciliation.</a:t>
            </a:r>
          </a:p>
        </p:txBody>
      </p:sp>
      <p:sp>
        <p:nvSpPr>
          <p:cNvPr id="28" name="AutoShape 25"/>
          <p:cNvSpPr>
            <a:spLocks noChangeArrowheads="1"/>
          </p:cNvSpPr>
          <p:nvPr/>
        </p:nvSpPr>
        <p:spPr bwMode="auto">
          <a:xfrm>
            <a:off x="2047733" y="3740085"/>
            <a:ext cx="10010060" cy="116109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SzPct val="90000"/>
              <a:buFont typeface="Arial" panose="020B0604020202020204" pitchFamily="34" charset="0"/>
              <a:buChar char="•"/>
            </a:pPr>
            <a:r>
              <a:rPr lang="en-US" sz="1200" dirty="0">
                <a:solidFill>
                  <a:prstClr val="black"/>
                </a:solidFill>
              </a:rPr>
              <a:t>Robust System of metrics - measurable system to enable data capturing, reporting and analysis which will lead to effective opportunity identification and help achieve the process goals . </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Performance Dashboard  - Weekly Performance Tracker (with Timelines, Owners &amp;  Backup’s)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Failure Mode Effect Analysis to identified High Risks and Current  Controls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Identify potential improvement opportunities.</a:t>
            </a:r>
          </a:p>
        </p:txBody>
      </p:sp>
      <p:sp>
        <p:nvSpPr>
          <p:cNvPr id="29" name="AutoShape 25"/>
          <p:cNvSpPr>
            <a:spLocks noChangeArrowheads="1"/>
          </p:cNvSpPr>
          <p:nvPr/>
        </p:nvSpPr>
        <p:spPr bwMode="auto">
          <a:xfrm>
            <a:off x="194684" y="3733800"/>
            <a:ext cx="1679433" cy="1184356"/>
          </a:xfrm>
          <a:prstGeom prst="roundRect">
            <a:avLst>
              <a:gd name="adj" fmla="val 8815"/>
            </a:avLst>
          </a:prstGeom>
          <a:solidFill>
            <a:schemeClr val="bg2"/>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0" name="Rectangle 104"/>
          <p:cNvSpPr>
            <a:spLocks noChangeArrowheads="1"/>
          </p:cNvSpPr>
          <p:nvPr/>
        </p:nvSpPr>
        <p:spPr bwMode="auto">
          <a:xfrm>
            <a:off x="207896" y="4125407"/>
            <a:ext cx="1665817" cy="492443"/>
          </a:xfrm>
          <a:prstGeom prst="rect">
            <a:avLst/>
          </a:prstGeom>
          <a:noFill/>
          <a:ln w="9525">
            <a:noFill/>
            <a:miter lim="800000"/>
            <a:headEnd/>
            <a:tailEnd/>
          </a:ln>
        </p:spPr>
        <p:txBody>
          <a:bodyPr wrap="square" lIns="0" tIns="0" rIns="0" bIns="0" anchor="t">
            <a:spAutoFit/>
          </a:bodyPr>
          <a:lstStyle/>
          <a:p>
            <a:pPr algn="ctr" eaLnBrk="0" hangingPunct="0">
              <a:defRPr/>
            </a:pPr>
            <a:r>
              <a:rPr lang="en-US" sz="1600" b="1" dirty="0">
                <a:solidFill>
                  <a:prstClr val="black"/>
                </a:solidFill>
                <a:ea typeface="ＭＳ Ｐゴシック" charset="-128"/>
              </a:rPr>
              <a:t>Key Project Deliverables</a:t>
            </a:r>
          </a:p>
        </p:txBody>
      </p:sp>
      <p:sp>
        <p:nvSpPr>
          <p:cNvPr id="31" name="AutoShape 25"/>
          <p:cNvSpPr>
            <a:spLocks noChangeArrowheads="1"/>
          </p:cNvSpPr>
          <p:nvPr/>
        </p:nvSpPr>
        <p:spPr bwMode="auto">
          <a:xfrm>
            <a:off x="194683" y="1995247"/>
            <a:ext cx="1658921" cy="767107"/>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2" name="Rectangle 104"/>
          <p:cNvSpPr>
            <a:spLocks noChangeArrowheads="1"/>
          </p:cNvSpPr>
          <p:nvPr/>
        </p:nvSpPr>
        <p:spPr bwMode="auto">
          <a:xfrm>
            <a:off x="317079" y="213257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Process Criticality </a:t>
            </a:r>
          </a:p>
        </p:txBody>
      </p:sp>
      <p:sp>
        <p:nvSpPr>
          <p:cNvPr id="33" name="AutoShape 25"/>
          <p:cNvSpPr>
            <a:spLocks noChangeArrowheads="1"/>
          </p:cNvSpPr>
          <p:nvPr/>
        </p:nvSpPr>
        <p:spPr bwMode="auto">
          <a:xfrm>
            <a:off x="2068558" y="1995247"/>
            <a:ext cx="9999476" cy="767107"/>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buClr>
                <a:prstClr val="black"/>
              </a:buClr>
              <a:buSzPct val="90000"/>
            </a:pPr>
            <a:r>
              <a:rPr lang="en-US" sz="1200" dirty="0">
                <a:solidFill>
                  <a:prstClr val="black"/>
                </a:solidFill>
                <a:cs typeface="Arial"/>
              </a:rPr>
              <a:t>A couple of questions the process criticality should answer are:</a:t>
            </a:r>
          </a:p>
          <a:p>
            <a:pPr marL="228600" indent="-228600" algn="just">
              <a:buClr>
                <a:prstClr val="black"/>
              </a:buClr>
              <a:buSzPct val="90000"/>
              <a:buAutoNum type="arabicPeriod"/>
            </a:pPr>
            <a:r>
              <a:rPr lang="en-US" sz="1200" dirty="0">
                <a:solidFill>
                  <a:schemeClr val="tx2">
                    <a:lumMod val="10000"/>
                  </a:schemeClr>
                </a:solidFill>
              </a:rPr>
              <a:t>Why is your process important from the end customer? </a:t>
            </a:r>
          </a:p>
          <a:p>
            <a:pPr marL="228600" indent="-228600" algn="just">
              <a:buClr>
                <a:prstClr val="black"/>
              </a:buClr>
              <a:buSzPct val="90000"/>
              <a:buAutoNum type="arabicPeriod"/>
            </a:pPr>
            <a:r>
              <a:rPr lang="en-US" sz="1200" dirty="0">
                <a:solidFill>
                  <a:schemeClr val="tx2">
                    <a:lumMod val="10000"/>
                  </a:schemeClr>
                </a:solidFill>
              </a:rPr>
              <a:t>If your process did not exist how will it impact your client?</a:t>
            </a:r>
          </a:p>
          <a:p>
            <a:pPr algn="just">
              <a:buClr>
                <a:prstClr val="black"/>
              </a:buClr>
              <a:buSzPct val="90000"/>
            </a:pPr>
            <a:endParaRPr lang="en-US" sz="1200" dirty="0">
              <a:solidFill>
                <a:prstClr val="black"/>
              </a:solidFill>
              <a:cs typeface="Arial"/>
            </a:endParaRPr>
          </a:p>
        </p:txBody>
      </p:sp>
      <p:sp>
        <p:nvSpPr>
          <p:cNvPr id="34" name="AutoShape 25"/>
          <p:cNvSpPr>
            <a:spLocks noChangeArrowheads="1"/>
          </p:cNvSpPr>
          <p:nvPr/>
        </p:nvSpPr>
        <p:spPr bwMode="auto">
          <a:xfrm>
            <a:off x="178209" y="5984331"/>
            <a:ext cx="1712383" cy="791817"/>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5" name="AutoShape 25"/>
          <p:cNvSpPr>
            <a:spLocks noChangeArrowheads="1"/>
          </p:cNvSpPr>
          <p:nvPr/>
        </p:nvSpPr>
        <p:spPr bwMode="auto">
          <a:xfrm>
            <a:off x="2047733" y="5993220"/>
            <a:ext cx="10010060" cy="774041"/>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r>
              <a:rPr lang="en-US" sz="1200" b="1" dirty="0">
                <a:solidFill>
                  <a:prstClr val="black"/>
                </a:solidFill>
                <a:cs typeface="Arial"/>
              </a:rPr>
              <a:t>Project Leader –</a:t>
            </a:r>
          </a:p>
          <a:p>
            <a:pPr algn="just"/>
            <a:r>
              <a:rPr lang="en-US" sz="1200" b="1" dirty="0">
                <a:solidFill>
                  <a:prstClr val="black"/>
                </a:solidFill>
                <a:cs typeface="Arial"/>
              </a:rPr>
              <a:t>Champion -  </a:t>
            </a:r>
          </a:p>
          <a:p>
            <a:pPr algn="just"/>
            <a:r>
              <a:rPr lang="en-US" sz="1200" b="1" dirty="0">
                <a:solidFill>
                  <a:prstClr val="black"/>
                </a:solidFill>
                <a:cs typeface="Arial"/>
              </a:rPr>
              <a:t>Mentor- </a:t>
            </a:r>
          </a:p>
        </p:txBody>
      </p:sp>
      <p:sp>
        <p:nvSpPr>
          <p:cNvPr id="36" name="Rectangle 104"/>
          <p:cNvSpPr>
            <a:spLocks noChangeArrowheads="1"/>
          </p:cNvSpPr>
          <p:nvPr/>
        </p:nvSpPr>
        <p:spPr bwMode="auto">
          <a:xfrm>
            <a:off x="228005" y="6233313"/>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Project Team</a:t>
            </a:r>
          </a:p>
        </p:txBody>
      </p:sp>
      <p:sp>
        <p:nvSpPr>
          <p:cNvPr id="19" name="TextBox 18"/>
          <p:cNvSpPr txBox="1"/>
          <p:nvPr/>
        </p:nvSpPr>
        <p:spPr>
          <a:xfrm>
            <a:off x="122863" y="131976"/>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Project Charter</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8" name="AutoShape 25"/>
          <p:cNvSpPr>
            <a:spLocks noChangeArrowheads="1"/>
          </p:cNvSpPr>
          <p:nvPr/>
        </p:nvSpPr>
        <p:spPr bwMode="auto">
          <a:xfrm>
            <a:off x="178209" y="2819400"/>
            <a:ext cx="1695908" cy="846601"/>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0" name="Rectangle 104"/>
          <p:cNvSpPr>
            <a:spLocks noChangeArrowheads="1"/>
          </p:cNvSpPr>
          <p:nvPr/>
        </p:nvSpPr>
        <p:spPr bwMode="auto">
          <a:xfrm>
            <a:off x="315059" y="305161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Project Criticality </a:t>
            </a:r>
          </a:p>
        </p:txBody>
      </p:sp>
      <p:sp>
        <p:nvSpPr>
          <p:cNvPr id="37" name="AutoShape 25"/>
          <p:cNvSpPr>
            <a:spLocks noChangeArrowheads="1"/>
          </p:cNvSpPr>
          <p:nvPr/>
        </p:nvSpPr>
        <p:spPr bwMode="auto">
          <a:xfrm>
            <a:off x="2047733" y="2819401"/>
            <a:ext cx="9999476" cy="838199"/>
          </a:xfrm>
          <a:prstGeom prst="roundRect">
            <a:avLst>
              <a:gd name="adj" fmla="val 8815"/>
            </a:avLst>
          </a:prstGeom>
          <a:solidFill>
            <a:srgbClr val="F2F2F2"/>
          </a:solidFill>
          <a:ln w="9525">
            <a:solidFill>
              <a:schemeClr val="bg2"/>
            </a:solidFill>
            <a:round/>
            <a:headEnd/>
            <a:tailEnd/>
          </a:ln>
        </p:spPr>
        <p:txBody>
          <a:bodyPr lIns="45720" rIns="45720" anchor="ctr"/>
          <a:lstStyle/>
          <a:p>
            <a:pPr fontAlgn="ctr"/>
            <a:r>
              <a:rPr lang="en-US" sz="1200" dirty="0">
                <a:solidFill>
                  <a:prstClr val="black"/>
                </a:solidFill>
                <a:cs typeface="Arial"/>
              </a:rPr>
              <a:t>A couple of questions the project criticality should answer are:</a:t>
            </a:r>
          </a:p>
          <a:p>
            <a:pPr fontAlgn="ctr"/>
            <a:r>
              <a:rPr lang="en-US" sz="1200" dirty="0">
                <a:solidFill>
                  <a:schemeClr val="tx2">
                    <a:lumMod val="10000"/>
                  </a:schemeClr>
                </a:solidFill>
              </a:rPr>
              <a:t>1. Why we are doing this  project?</a:t>
            </a:r>
          </a:p>
          <a:p>
            <a:pPr fontAlgn="ctr"/>
            <a:r>
              <a:rPr lang="en-US" sz="1200" dirty="0">
                <a:solidFill>
                  <a:schemeClr val="tx2">
                    <a:lumMod val="10000"/>
                  </a:schemeClr>
                </a:solidFill>
              </a:rPr>
              <a:t>2. Why is it important for client / for Genpact etc.?</a:t>
            </a:r>
          </a:p>
        </p:txBody>
      </p:sp>
      <p:sp>
        <p:nvSpPr>
          <p:cNvPr id="38" name="TextBox 37"/>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74573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57200" y="304800"/>
            <a:ext cx="7235456" cy="533400"/>
          </a:xfrm>
        </p:spPr>
        <p:txBody>
          <a:bodyPr/>
          <a:lstStyle/>
          <a:p>
            <a:pPr marL="0" indent="0">
              <a:buNone/>
            </a:pPr>
            <a:r>
              <a:rPr lang="en-US" dirty="0"/>
              <a:t>Process Improvements</a:t>
            </a:r>
          </a:p>
        </p:txBody>
      </p:sp>
      <p:sp>
        <p:nvSpPr>
          <p:cNvPr id="3" name="TextBox 2"/>
          <p:cNvSpPr txBox="1"/>
          <p:nvPr/>
        </p:nvSpPr>
        <p:spPr>
          <a:xfrm>
            <a:off x="457200" y="914400"/>
            <a:ext cx="9220200" cy="369332"/>
          </a:xfrm>
          <a:prstGeom prst="rect">
            <a:avLst/>
          </a:prstGeom>
          <a:noFill/>
        </p:spPr>
        <p:txBody>
          <a:bodyPr wrap="square" rtlCol="0">
            <a:spAutoFit/>
          </a:bodyPr>
          <a:lstStyle/>
          <a:p>
            <a:r>
              <a:rPr lang="en-US" dirty="0"/>
              <a:t>Source of improvement, solution evaluation and roadmap creation </a:t>
            </a:r>
          </a:p>
        </p:txBody>
      </p:sp>
      <p:sp>
        <p:nvSpPr>
          <p:cNvPr id="5" name="TextBox 4"/>
          <p:cNvSpPr txBox="1"/>
          <p:nvPr/>
        </p:nvSpPr>
        <p:spPr>
          <a:xfrm>
            <a:off x="457200" y="1552372"/>
            <a:ext cx="9220200" cy="1477328"/>
          </a:xfrm>
          <a:prstGeom prst="rect">
            <a:avLst/>
          </a:prstGeom>
          <a:noFill/>
        </p:spPr>
        <p:txBody>
          <a:bodyPr wrap="square" rtlCol="0">
            <a:spAutoFit/>
          </a:bodyPr>
          <a:lstStyle/>
          <a:p>
            <a:r>
              <a:rPr lang="en-US" dirty="0"/>
              <a:t>1. Please visit IdeaBox, Best Practices &amp; Lessons learnt, ReuBank databases (links below), take a screenshot of corresponding assets submitted by the specific project/account- and paste it on this slide</a:t>
            </a:r>
          </a:p>
          <a:p>
            <a:r>
              <a:rPr lang="en-US" dirty="0"/>
              <a:t>In case no assets have been submitted, please submit some corresponding assets and then paste the screen here</a:t>
            </a:r>
          </a:p>
        </p:txBody>
      </p:sp>
      <p:sp>
        <p:nvSpPr>
          <p:cNvPr id="6" name="TextBox 5"/>
          <p:cNvSpPr txBox="1"/>
          <p:nvPr/>
        </p:nvSpPr>
        <p:spPr>
          <a:xfrm>
            <a:off x="493294" y="2971800"/>
            <a:ext cx="11241506" cy="2585323"/>
          </a:xfrm>
          <a:prstGeom prst="rect">
            <a:avLst/>
          </a:prstGeom>
          <a:noFill/>
        </p:spPr>
        <p:txBody>
          <a:bodyPr wrap="square" rtlCol="0">
            <a:spAutoFit/>
          </a:bodyPr>
          <a:lstStyle/>
          <a:p>
            <a:r>
              <a:rPr lang="en-US" dirty="0">
                <a:hlinkClick r:id="rId2"/>
              </a:rPr>
              <a:t>https://genpactonline.sharepoint.com/sites/CMITS_IDEA_BOX/SitePages/IdeaHome.aspx</a:t>
            </a:r>
            <a:endParaRPr lang="en-US" dirty="0"/>
          </a:p>
          <a:p>
            <a:endParaRPr lang="en-US" dirty="0"/>
          </a:p>
          <a:p>
            <a:r>
              <a:rPr lang="en-US" dirty="0">
                <a:hlinkClick r:id="rId3"/>
              </a:rPr>
              <a:t>https://genpactonline.sharepoint.com/sites/CMITS_IDEA_BOX/SitePages/BBHome.aspx</a:t>
            </a:r>
            <a:endParaRPr lang="en-US" dirty="0"/>
          </a:p>
          <a:p>
            <a:endParaRPr lang="en-US" dirty="0"/>
          </a:p>
          <a:p>
            <a:r>
              <a:rPr lang="en-US" dirty="0">
                <a:hlinkClick r:id="rId4"/>
              </a:rPr>
              <a:t>https://genpactonline.sharepoint.com/sites/CMITS_IDEA_BOX/SitePages/LessonHome.aspx?level1=Lessons%20Learnt</a:t>
            </a:r>
            <a:endParaRPr lang="en-US" dirty="0"/>
          </a:p>
          <a:p>
            <a:endParaRPr lang="en-US" dirty="0">
              <a:hlinkClick r:id="" action="ppaction://noaction"/>
            </a:endParaRPr>
          </a:p>
          <a:p>
            <a:r>
              <a:rPr lang="en-US" dirty="0">
                <a:hlinkClick r:id="" action="ppaction://noaction"/>
              </a:rPr>
              <a:t>https://genpactonline.sharepoint.com/sites/OnePAL_New/SitePages/ReuBankHome.aspx</a:t>
            </a:r>
            <a:endParaRPr lang="en-US" dirty="0"/>
          </a:p>
          <a:p>
            <a:endParaRPr lang="en-US" dirty="0"/>
          </a:p>
        </p:txBody>
      </p:sp>
      <p:sp>
        <p:nvSpPr>
          <p:cNvPr id="7" name="TextBox 6"/>
          <p:cNvSpPr txBox="1"/>
          <p:nvPr/>
        </p:nvSpPr>
        <p:spPr>
          <a:xfrm>
            <a:off x="457200" y="5486400"/>
            <a:ext cx="10820400" cy="584775"/>
          </a:xfrm>
          <a:prstGeom prst="rect">
            <a:avLst/>
          </a:prstGeom>
          <a:noFill/>
        </p:spPr>
        <p:txBody>
          <a:bodyPr wrap="square" rtlCol="0">
            <a:spAutoFit/>
          </a:bodyPr>
          <a:lstStyle/>
          <a:p>
            <a:r>
              <a:rPr lang="en-US" sz="1600" i="1" dirty="0"/>
              <a:t>2. Please paste a screen shot of any Continuous improvement/Kaizen/VGR- done for your specific project- and paste it here</a:t>
            </a:r>
          </a:p>
        </p:txBody>
      </p:sp>
      <p:sp>
        <p:nvSpPr>
          <p:cNvPr id="8" name="TextBox 7">
            <a:extLst>
              <a:ext uri="{FF2B5EF4-FFF2-40B4-BE49-F238E27FC236}">
                <a16:creationId xmlns:a16="http://schemas.microsoft.com/office/drawing/2014/main" id="{4F0F55B3-4EB6-45AD-9A6D-CE1BB376C265}"/>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4254377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D0E0E-D95E-48FF-B5D0-DBBF19BCF231}"/>
              </a:ext>
            </a:extLst>
          </p:cNvPr>
          <p:cNvSpPr/>
          <p:nvPr/>
        </p:nvSpPr>
        <p:spPr>
          <a:xfrm>
            <a:off x="410058" y="1299784"/>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Champion Approval Email</a:t>
            </a:r>
          </a:p>
        </p:txBody>
      </p:sp>
      <p:sp>
        <p:nvSpPr>
          <p:cNvPr id="6" name="Rectangle 5">
            <a:extLst>
              <a:ext uri="{FF2B5EF4-FFF2-40B4-BE49-F238E27FC236}">
                <a16:creationId xmlns:a16="http://schemas.microsoft.com/office/drawing/2014/main" id="{E7DA286C-3497-48AD-BCAA-0F48EAF1B28F}"/>
              </a:ext>
            </a:extLst>
          </p:cNvPr>
          <p:cNvSpPr/>
          <p:nvPr/>
        </p:nvSpPr>
        <p:spPr>
          <a:xfrm>
            <a:off x="410058" y="280070"/>
            <a:ext cx="11371884" cy="6814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t>Project Approvals</a:t>
            </a:r>
          </a:p>
        </p:txBody>
      </p:sp>
      <p:sp>
        <p:nvSpPr>
          <p:cNvPr id="5" name="Rectangle 4">
            <a:extLst>
              <a:ext uri="{FF2B5EF4-FFF2-40B4-BE49-F238E27FC236}">
                <a16:creationId xmlns:a16="http://schemas.microsoft.com/office/drawing/2014/main" id="{F0E4CC7E-153B-4CC3-832B-020B63C87C70}"/>
              </a:ext>
            </a:extLst>
          </p:cNvPr>
          <p:cNvSpPr/>
          <p:nvPr/>
        </p:nvSpPr>
        <p:spPr>
          <a:xfrm>
            <a:off x="7239000" y="1299783"/>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Sponsor Approval Email</a:t>
            </a:r>
          </a:p>
        </p:txBody>
      </p:sp>
    </p:spTree>
    <p:extLst>
      <p:ext uri="{BB962C8B-B14F-4D97-AF65-F5344CB8AC3E}">
        <p14:creationId xmlns:p14="http://schemas.microsoft.com/office/powerpoint/2010/main" val="2769957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Thank You.</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6541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339461"/>
            <a:ext cx="2743199"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Building Process </a:t>
            </a:r>
          </a:p>
          <a:p>
            <a:pPr eaLnBrk="1" hangingPunct="1">
              <a:buClr>
                <a:srgbClr val="905500"/>
              </a:buClr>
            </a:pPr>
            <a:r>
              <a:rPr lang="en-US" altLang="en-US" sz="1800" b="1" dirty="0">
                <a:solidFill>
                  <a:schemeClr val="bg1"/>
                </a:solidFill>
                <a:latin typeface="+mj-lt"/>
              </a:rPr>
              <a:t>Framework</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1" name="TextBox 10"/>
          <p:cNvSpPr txBox="1"/>
          <p:nvPr/>
        </p:nvSpPr>
        <p:spPr>
          <a:xfrm>
            <a:off x="2209800" y="3048000"/>
            <a:ext cx="6141335" cy="646331"/>
          </a:xfrm>
          <a:prstGeom prst="rect">
            <a:avLst/>
          </a:prstGeom>
          <a:noFill/>
        </p:spPr>
        <p:txBody>
          <a:bodyPr wrap="square" rtlCol="0">
            <a:spAutoFit/>
          </a:bodyPr>
          <a:lstStyle/>
          <a:p>
            <a:r>
              <a:rPr lang="en-US" sz="1200" dirty="0">
                <a:solidFill>
                  <a:schemeClr val="bg1"/>
                </a:solidFill>
              </a:rPr>
              <a:t>This phase helps link the opportunity with the solution, validating gaps in the current process with data or Process</a:t>
            </a:r>
          </a:p>
          <a:p>
            <a:endParaRPr lang="en-US" sz="1200" u="sng" dirty="0">
              <a:solidFill>
                <a:schemeClr val="bg1"/>
              </a:solidFill>
            </a:endParaRPr>
          </a:p>
        </p:txBody>
      </p:sp>
      <p:graphicFrame>
        <p:nvGraphicFramePr>
          <p:cNvPr id="12" name="Table 11"/>
          <p:cNvGraphicFramePr>
            <a:graphicFrameLocks noGrp="1"/>
          </p:cNvGraphicFramePr>
          <p:nvPr/>
        </p:nvGraphicFramePr>
        <p:xfrm>
          <a:off x="511630" y="1495039"/>
          <a:ext cx="11056914" cy="451037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0">
                <a:tc>
                  <a:txBody>
                    <a:bodyPr/>
                    <a:lstStyle/>
                    <a:p>
                      <a:pPr algn="ctr"/>
                      <a:r>
                        <a:rPr lang="en-US" sz="1100" dirty="0"/>
                        <a:t>What </a:t>
                      </a:r>
                      <a:r>
                        <a:rPr lang="en-US" sz="1100" baseline="0" dirty="0"/>
                        <a:t> needs to be done</a:t>
                      </a:r>
                      <a:endParaRPr lang="en-US" sz="1100" dirty="0"/>
                    </a:p>
                  </a:txBody>
                  <a:tcPr/>
                </a:tc>
                <a:tc>
                  <a:txBody>
                    <a:bodyPr/>
                    <a:lstStyle/>
                    <a:p>
                      <a:pPr algn="ctr"/>
                      <a:r>
                        <a:rPr lang="en-US" sz="1100" dirty="0"/>
                        <a:t>Tool</a:t>
                      </a:r>
                    </a:p>
                  </a:txBody>
                  <a:tcPr/>
                </a:tc>
                <a:tc>
                  <a:txBody>
                    <a:bodyPr/>
                    <a:lstStyle/>
                    <a:p>
                      <a:pPr algn="ctr"/>
                      <a:r>
                        <a:rPr lang="en-US" sz="1100" dirty="0"/>
                        <a:t>Description</a:t>
                      </a:r>
                    </a:p>
                  </a:txBody>
                  <a:tcPr/>
                </a:tc>
                <a:tc>
                  <a:txBody>
                    <a:bodyPr/>
                    <a:lstStyle/>
                    <a:p>
                      <a:pPr algn="ctr"/>
                      <a:r>
                        <a:rPr lang="en-US" sz="1100" dirty="0"/>
                        <a:t>Must</a:t>
                      </a:r>
                      <a:r>
                        <a:rPr lang="en-US" sz="1100" baseline="0" dirty="0"/>
                        <a:t> / Good to Have</a:t>
                      </a:r>
                      <a:endParaRPr lang="en-US" sz="1100" dirty="0"/>
                    </a:p>
                  </a:txBody>
                  <a:tcPr/>
                </a:tc>
                <a:tc>
                  <a:txBody>
                    <a:bodyPr/>
                    <a:lstStyle/>
                    <a:p>
                      <a:pPr algn="ctr"/>
                      <a:r>
                        <a:rPr lang="en-US" sz="1100" dirty="0"/>
                        <a:t>Template / Resource</a:t>
                      </a:r>
                      <a:r>
                        <a:rPr lang="en-US" sz="1100" baseline="0" dirty="0"/>
                        <a:t> </a:t>
                      </a:r>
                      <a:endParaRPr lang="en-US" sz="1100" dirty="0"/>
                    </a:p>
                  </a:txBody>
                  <a:tcPr anchor="ctr"/>
                </a:tc>
                <a:extLst>
                  <a:ext uri="{0D108BD9-81ED-4DB2-BD59-A6C34878D82A}">
                    <a16:rowId xmlns:a16="http://schemas.microsoft.com/office/drawing/2014/main" val="10000"/>
                  </a:ext>
                </a:extLst>
              </a:tr>
              <a:tr h="249162">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Build Business</a:t>
                      </a:r>
                      <a:r>
                        <a:rPr lang="en-US" sz="1000" b="1" u="none" kern="1200" baseline="0" dirty="0">
                          <a:solidFill>
                            <a:schemeClr val="tx1"/>
                          </a:solidFill>
                          <a:latin typeface="+mn-lt"/>
                          <a:ea typeface="+mn-ea"/>
                          <a:cs typeface="+mn-cs"/>
                        </a:rPr>
                        <a:t> Case</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VOC</a:t>
                      </a:r>
                    </a:p>
                  </a:txBody>
                  <a:tcPr anchor="ctr">
                    <a:solidFill>
                      <a:schemeClr val="accent1">
                        <a:lumMod val="60000"/>
                        <a:lumOff val="40000"/>
                      </a:schemeClr>
                    </a:solidFill>
                  </a:tcPr>
                </a:tc>
                <a:tc>
                  <a:txBody>
                    <a:bodyPr/>
                    <a:lstStyle/>
                    <a:p>
                      <a:pPr marL="0" indent="0" algn="l">
                        <a:buFontTx/>
                        <a:buNone/>
                      </a:pPr>
                      <a:r>
                        <a:rPr lang="en-US" sz="1000" dirty="0"/>
                        <a:t>The “voice of the customer” is a process used to capture the requirements/feedback from the customer.</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358140">
                <a:tc vMerge="1">
                  <a:txBody>
                    <a:bodyPr/>
                    <a:lstStyle/>
                    <a:p>
                      <a:endParaRPr lang="en-US" dirty="0"/>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KANO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kern="1200" dirty="0">
                          <a:solidFill>
                            <a:schemeClr val="tx1">
                              <a:lumMod val="75000"/>
                            </a:schemeClr>
                          </a:solidFill>
                          <a:latin typeface="+mn-lt"/>
                          <a:ea typeface="+mn-ea"/>
                          <a:cs typeface="+mn-cs"/>
                        </a:rPr>
                        <a:t>This is an approach to prioritizing features on a product roadmap based on the degree to which they are likely to satisfy customers.</a:t>
                      </a:r>
                    </a:p>
                  </a:txBody>
                  <a:tcPr anchor="ctr">
                    <a:solidFill>
                      <a:srgbClr val="BFC0C1"/>
                    </a:solidFill>
                  </a:tcPr>
                </a:tc>
                <a:tc>
                  <a:txBody>
                    <a:bodyPr/>
                    <a:lstStyle/>
                    <a:p>
                      <a:pPr algn="ctr"/>
                      <a:r>
                        <a:rPr lang="en-US" sz="1000" dirty="0"/>
                        <a:t>Good to</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4"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263115886"/>
                  </a:ext>
                </a:extLst>
              </a:tr>
              <a:tr h="3200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Project Charter</a:t>
                      </a:r>
                    </a:p>
                  </a:txBody>
                  <a:tcPr anchor="ctr">
                    <a:solidFill>
                      <a:schemeClr val="accent1">
                        <a:lumMod val="60000"/>
                        <a:lumOff val="40000"/>
                      </a:schemeClr>
                    </a:solidFill>
                  </a:tcPr>
                </a:tc>
                <a:tc>
                  <a:txBody>
                    <a:bodyPr/>
                    <a:lstStyle/>
                    <a:p>
                      <a:pPr algn="l"/>
                      <a:r>
                        <a:rPr lang="en-US" sz="1000" dirty="0"/>
                        <a:t>A project charter is a formal document that describes the project in its entirety — including what the objectives are, how it will be carried out, and who the stakeholders are.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5"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3"/>
                  </a:ext>
                </a:extLst>
              </a:tr>
              <a:tr h="434340">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ARMI / RACI</a:t>
                      </a:r>
                    </a:p>
                  </a:txBody>
                  <a:tcPr anchor="ctr">
                    <a:solidFill>
                      <a:schemeClr val="accent1">
                        <a:lumMod val="60000"/>
                        <a:lumOff val="40000"/>
                      </a:schemeClr>
                    </a:solidFill>
                  </a:tcPr>
                </a:tc>
                <a:tc>
                  <a:txBody>
                    <a:bodyPr/>
                    <a:lstStyle/>
                    <a:p>
                      <a:pPr algn="l"/>
                      <a:r>
                        <a:rPr lang="en-US" sz="1000" dirty="0"/>
                        <a:t>ARMI is a project management tool that can be used to analyze the level of support of project stakeholders.</a:t>
                      </a:r>
                      <a:r>
                        <a:rPr lang="en-US" sz="1000" baseline="0" dirty="0"/>
                        <a:t> </a:t>
                      </a:r>
                      <a:r>
                        <a:rPr lang="en-US" sz="1000" dirty="0"/>
                        <a:t>A RACI chart is a simple matrix used to assign roles and responsibilities for each task, milestone, or decision.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5"/>
                  </a:ext>
                </a:extLst>
              </a:tr>
              <a:tr h="344994">
                <a:tc rowSpan="2">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dirty="0"/>
                        <a:t>Establish</a:t>
                      </a:r>
                      <a:r>
                        <a:rPr lang="en-US" sz="1000" b="1" i="0" u="none" baseline="0" dirty="0"/>
                        <a:t> project plan</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Communication</a:t>
                      </a:r>
                      <a:r>
                        <a:rPr lang="en-US" sz="1000" b="0" i="0" u="none" kern="1200" baseline="0" dirty="0">
                          <a:solidFill>
                            <a:schemeClr val="tx1"/>
                          </a:solidFill>
                          <a:latin typeface="+mj-lt"/>
                          <a:ea typeface="+mn-ea"/>
                          <a:cs typeface="+mn-cs"/>
                        </a:rPr>
                        <a:t> Plan</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This is a systematic approach for providing information to the stakeholders. The plan defines who should be given information, when it should be delivered and what communication channels will be used.</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6"/>
                  </a:ext>
                </a:extLst>
              </a:tr>
              <a:tr h="364241">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Project Plan</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dk1"/>
                          </a:solidFill>
                          <a:effectLst/>
                          <a:latin typeface="+mn-lt"/>
                          <a:ea typeface="+mn-ea"/>
                          <a:cs typeface="+mn-cs"/>
                        </a:rPr>
                        <a:t>Project plan is a live document, which is used to communicate the project status to the stakeholders against the milestones.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7"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346333899"/>
                  </a:ext>
                </a:extLst>
              </a:tr>
              <a:tr h="249162">
                <a:tc rowSpan="5">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Validate client</a:t>
                      </a:r>
                      <a:r>
                        <a:rPr lang="en-US" sz="1000" b="1" i="0" u="none" kern="1200" baseline="0" dirty="0">
                          <a:solidFill>
                            <a:schemeClr val="tx1"/>
                          </a:solidFill>
                          <a:latin typeface="+mn-lt"/>
                          <a:ea typeface="+mn-ea"/>
                          <a:cs typeface="+mn-cs"/>
                        </a:rPr>
                        <a:t> processes</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COPIS</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Provides high-level view of process, helps in identifying the key stakeholders (customers and suppliers) and defines process boundaries (start and stop of the process).</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8"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289131120"/>
                  </a:ext>
                </a:extLst>
              </a:tr>
              <a:tr h="249162">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a:latin typeface="+mj-lt"/>
                        </a:rPr>
                        <a:t>Process Map</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It is a graphical representation of steps, events, and relationship of steps within a process.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9"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3506823111"/>
                  </a:ext>
                </a:extLst>
              </a:tr>
              <a:tr h="219457">
                <a:tc vMerge="1">
                  <a:txBody>
                    <a:bodyPr/>
                    <a:lstStyle/>
                    <a:p>
                      <a:endParaRPr lang="en-US"/>
                    </a:p>
                  </a:txBody>
                  <a:tcPr/>
                </a:tc>
                <a:tc>
                  <a:txBody>
                    <a:bodyPr/>
                    <a:lstStyle/>
                    <a:p>
                      <a:pPr algn="ctr"/>
                      <a:r>
                        <a:rPr lang="en-US" sz="1000" b="0" u="none" dirty="0">
                          <a:latin typeface="+mj-lt"/>
                        </a:rPr>
                        <a:t>Visio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This is a software that makes creating flow charts, diagrams and charts easier.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0"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442624091"/>
                  </a:ext>
                </a:extLst>
              </a:tr>
              <a:tr h="0">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err="1">
                          <a:latin typeface="+mj-lt"/>
                        </a:rPr>
                        <a:t>Epiplex</a:t>
                      </a:r>
                      <a:endParaRPr lang="en-US" sz="1000" b="0" u="none" dirty="0">
                        <a:latin typeface="+mj-lt"/>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Captures and develop standard operating procedure using rapid authoring technology</a:t>
                      </a:r>
                      <a:endPar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endParaRP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1" action="ppaction://hlinksldjump"/>
                        </a:rPr>
                        <a:t>Resources </a:t>
                      </a:r>
                      <a:endParaRPr lang="en-US" sz="1000" dirty="0"/>
                    </a:p>
                  </a:txBody>
                  <a:tcPr anchor="ctr">
                    <a:solidFill>
                      <a:schemeClr val="bg1">
                        <a:lumMod val="85000"/>
                      </a:schemeClr>
                    </a:solidFill>
                  </a:tcPr>
                </a:tc>
                <a:extLst>
                  <a:ext uri="{0D108BD9-81ED-4DB2-BD59-A6C34878D82A}">
                    <a16:rowId xmlns:a16="http://schemas.microsoft.com/office/drawing/2014/main" val="728899342"/>
                  </a:ext>
                </a:extLst>
              </a:tr>
              <a:tr h="268328">
                <a:tc vMerge="1">
                  <a:txBody>
                    <a:bodyPr/>
                    <a:lstStyle/>
                    <a:p>
                      <a:endParaRPr lang="en-US"/>
                    </a:p>
                  </a:txBody>
                  <a:tcPr/>
                </a:tc>
                <a:tc>
                  <a:txBody>
                    <a:bodyPr/>
                    <a:lstStyle/>
                    <a:p>
                      <a:pPr algn="ctr"/>
                      <a:r>
                        <a:rPr lang="en-US" sz="1000" b="0" u="none" dirty="0">
                          <a:latin typeface="+mj-lt"/>
                        </a:rPr>
                        <a:t>Smart Modeler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Tool used for process mapping, documentation and collaborative reporting.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algn="ctr"/>
                      <a:r>
                        <a:rPr lang="en-US" sz="1000" dirty="0">
                          <a:hlinkClick r:id="rId12"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238698698"/>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428999" y="339461"/>
            <a:ext cx="3886201"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is the first step in a BPMS Live project. </a:t>
            </a:r>
          </a:p>
          <a:p>
            <a:r>
              <a:rPr lang="en-US" sz="1100" dirty="0"/>
              <a:t>This aims to build the main structure for the account being transitioned by understanding the requirement and process. </a:t>
            </a:r>
          </a:p>
        </p:txBody>
      </p:sp>
      <p:sp>
        <p:nvSpPr>
          <p:cNvPr id="17" name="Rectangle 16"/>
          <p:cNvSpPr/>
          <p:nvPr/>
        </p:nvSpPr>
        <p:spPr>
          <a:xfrm>
            <a:off x="7391399" y="343935"/>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Outcomes:</a:t>
            </a:r>
          </a:p>
          <a:p>
            <a:pPr marL="171450" lvl="0" indent="-171450">
              <a:buFont typeface="Wingdings" panose="05000000000000000000" pitchFamily="2" charset="2"/>
              <a:buChar char="ü"/>
              <a:defRPr/>
            </a:pPr>
            <a:r>
              <a:rPr lang="en-US" sz="1100" dirty="0">
                <a:solidFill>
                  <a:schemeClr val="bg1"/>
                </a:solidFill>
              </a:rPr>
              <a:t>Project Charter</a:t>
            </a:r>
          </a:p>
          <a:p>
            <a:pPr marL="171450" lvl="0" indent="-171450">
              <a:buFont typeface="Wingdings" panose="05000000000000000000" pitchFamily="2" charset="2"/>
              <a:buChar char="ü"/>
              <a:defRPr/>
            </a:pPr>
            <a:r>
              <a:rPr lang="en-US" sz="1100" dirty="0">
                <a:solidFill>
                  <a:schemeClr val="bg1"/>
                </a:solidFill>
              </a:rPr>
              <a:t>Validated Process Steps</a:t>
            </a:r>
          </a:p>
          <a:p>
            <a:pPr marL="171450" lvl="0" indent="-171450">
              <a:buFont typeface="Wingdings" panose="05000000000000000000" pitchFamily="2" charset="2"/>
              <a:buChar char="ü"/>
              <a:defRPr/>
            </a:pPr>
            <a:r>
              <a:rPr lang="en-US" sz="1100" dirty="0">
                <a:solidFill>
                  <a:schemeClr val="bg1"/>
                </a:solidFill>
              </a:rPr>
              <a:t>Validated Process Maps</a:t>
            </a:r>
          </a:p>
          <a:p>
            <a:pPr marL="171450" lvl="0" indent="-171450">
              <a:buFont typeface="Wingdings" panose="05000000000000000000" pitchFamily="2" charset="2"/>
              <a:buChar char="ü"/>
              <a:defRPr/>
            </a:pPr>
            <a:r>
              <a:rPr lang="en-US" sz="1100" dirty="0">
                <a:solidFill>
                  <a:schemeClr val="bg1"/>
                </a:solidFill>
              </a:rPr>
              <a:t>Communication plan on project</a:t>
            </a:r>
          </a:p>
        </p:txBody>
      </p:sp>
      <p:sp>
        <p:nvSpPr>
          <p:cNvPr id="16" name="16-Point Star 15"/>
          <p:cNvSpPr/>
          <p:nvPr/>
        </p:nvSpPr>
        <p:spPr>
          <a:xfrm>
            <a:off x="1257300" y="4894689"/>
            <a:ext cx="1295400" cy="198967"/>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Enhanced!</a:t>
            </a:r>
          </a:p>
        </p:txBody>
      </p:sp>
      <p:sp>
        <p:nvSpPr>
          <p:cNvPr id="19" name="16-Point Star 18"/>
          <p:cNvSpPr/>
          <p:nvPr/>
        </p:nvSpPr>
        <p:spPr>
          <a:xfrm>
            <a:off x="1485900" y="538148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485900" y="5630677"/>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0453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Operational </a:t>
            </a:r>
          </a:p>
          <a:p>
            <a:pPr eaLnBrk="1" hangingPunct="1">
              <a:buClr>
                <a:srgbClr val="905500"/>
              </a:buClr>
            </a:pPr>
            <a:r>
              <a:rPr lang="en-US" altLang="en-US" sz="1800" b="1" dirty="0">
                <a:solidFill>
                  <a:schemeClr val="bg1"/>
                </a:solidFill>
                <a:latin typeface="+mj-lt"/>
              </a:rPr>
              <a:t>Excellence</a:t>
            </a:r>
          </a:p>
          <a:p>
            <a:pPr eaLnBrk="1" hangingPunct="1">
              <a:buClr>
                <a:srgbClr val="905500"/>
              </a:buClr>
            </a:pPr>
            <a:r>
              <a:rPr lang="en-US" altLang="en-US" sz="1800" b="1" dirty="0">
                <a:solidFill>
                  <a:schemeClr val="bg1"/>
                </a:solidFill>
                <a:latin typeface="+mj-lt"/>
              </a:rPr>
              <a:t>Risk Assessment</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second step focuses on ensuring that we understand the capability of those processes identified in step 1.</a:t>
            </a:r>
          </a:p>
          <a:p>
            <a:r>
              <a:rPr lang="en-US" sz="1100" dirty="0"/>
              <a:t>Any risk associated with the processes are identified and controls put in place to reduce the risk / impact.</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Current Process Capability Analysis:-</a:t>
            </a:r>
          </a:p>
          <a:p>
            <a:pPr marL="171450" lvl="0" indent="-171450">
              <a:buFont typeface="Wingdings" panose="05000000000000000000" pitchFamily="2" charset="2"/>
              <a:buChar char="ü"/>
              <a:defRPr/>
            </a:pPr>
            <a:r>
              <a:rPr lang="en-US" sz="1100" dirty="0">
                <a:solidFill>
                  <a:schemeClr val="bg1"/>
                </a:solidFill>
              </a:rPr>
              <a:t>Baselining </a:t>
            </a:r>
          </a:p>
          <a:p>
            <a:pPr marL="171450" lvl="0" indent="-171450">
              <a:buFont typeface="Wingdings" panose="05000000000000000000" pitchFamily="2" charset="2"/>
              <a:buChar char="ü"/>
              <a:defRPr/>
            </a:pPr>
            <a:r>
              <a:rPr lang="en-US" sz="1100" dirty="0">
                <a:solidFill>
                  <a:schemeClr val="bg1"/>
                </a:solidFill>
              </a:rPr>
              <a:t>FTE Estimation</a:t>
            </a:r>
          </a:p>
          <a:p>
            <a:pPr marL="171450" lvl="0" indent="-171450">
              <a:buFont typeface="Wingdings" panose="05000000000000000000" pitchFamily="2" charset="2"/>
              <a:buChar char="ü"/>
              <a:defRPr/>
            </a:pPr>
            <a:r>
              <a:rPr lang="en-US" sz="1100" dirty="0">
                <a:solidFill>
                  <a:schemeClr val="bg1"/>
                </a:solidFill>
              </a:rPr>
              <a:t>Risk Assessment / Operational FMEA</a:t>
            </a:r>
          </a:p>
        </p:txBody>
      </p:sp>
      <p:graphicFrame>
        <p:nvGraphicFramePr>
          <p:cNvPr id="14" name="Table 13"/>
          <p:cNvGraphicFramePr>
            <a:graphicFrameLocks noGrp="1"/>
          </p:cNvGraphicFramePr>
          <p:nvPr/>
        </p:nvGraphicFramePr>
        <p:xfrm>
          <a:off x="533401" y="2145687"/>
          <a:ext cx="11056914" cy="3340791"/>
        </p:xfrm>
        <a:graphic>
          <a:graphicData uri="http://schemas.openxmlformats.org/drawingml/2006/table">
            <a:tbl>
              <a:tblPr firstRow="1" bandRow="1">
                <a:tableStyleId>{073A0DAA-6AF3-43AB-8588-CEC1D06C72B9}</a:tableStyleId>
              </a:tblPr>
              <a:tblGrid>
                <a:gridCol w="1676399">
                  <a:extLst>
                    <a:ext uri="{9D8B030D-6E8A-4147-A177-3AD203B41FA5}">
                      <a16:colId xmlns:a16="http://schemas.microsoft.com/office/drawing/2014/main" val="20001"/>
                    </a:ext>
                  </a:extLst>
                </a:gridCol>
                <a:gridCol w="1371600">
                  <a:extLst>
                    <a:ext uri="{9D8B030D-6E8A-4147-A177-3AD203B41FA5}">
                      <a16:colId xmlns:a16="http://schemas.microsoft.com/office/drawing/2014/main" val="3756815391"/>
                    </a:ext>
                  </a:extLst>
                </a:gridCol>
                <a:gridCol w="5355771">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a:t>
                      </a:r>
                      <a:r>
                        <a:rPr lang="en-US" sz="1200" baseline="0" dirty="0"/>
                        <a:t>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Conduct Risk Assessment</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FMEA</a:t>
                      </a:r>
                    </a:p>
                  </a:txBody>
                  <a:tcPr anchor="ctr">
                    <a:solidFill>
                      <a:schemeClr val="accent1">
                        <a:lumMod val="60000"/>
                        <a:lumOff val="40000"/>
                      </a:schemeClr>
                    </a:solidFill>
                  </a:tcPr>
                </a:tc>
                <a:tc>
                  <a:txBody>
                    <a:bodyPr/>
                    <a:lstStyle/>
                    <a:p>
                      <a:pPr marL="0" indent="0" algn="l">
                        <a:buFontTx/>
                        <a:buNone/>
                      </a:pPr>
                      <a:r>
                        <a:rPr lang="en-US" sz="1000" b="0" i="0" dirty="0">
                          <a:solidFill>
                            <a:schemeClr val="dk1"/>
                          </a:solidFill>
                          <a:effectLst/>
                          <a:latin typeface="+mn-lt"/>
                          <a:ea typeface="+mn-ea"/>
                          <a:cs typeface="+mn-cs"/>
                        </a:rPr>
                        <a:t>This is a tool that helps us anticipate what might go wrong with a product or process as well as identify the possible causes and probabilities of failures.</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2"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160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Data</a:t>
                      </a:r>
                      <a:r>
                        <a:rPr lang="en-US" sz="1000" b="1" u="none" kern="1200" baseline="0" dirty="0">
                          <a:solidFill>
                            <a:schemeClr val="tx1"/>
                          </a:solidFill>
                          <a:latin typeface="+mn-lt"/>
                          <a:ea typeface="+mn-ea"/>
                          <a:cs typeface="+mn-cs"/>
                        </a:rPr>
                        <a:t> Collection</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 Collection Plan</a:t>
                      </a:r>
                    </a:p>
                  </a:txBody>
                  <a:tcPr anchor="ctr">
                    <a:solidFill>
                      <a:schemeClr val="accent1">
                        <a:lumMod val="60000"/>
                        <a:lumOff val="40000"/>
                      </a:schemeClr>
                    </a:solidFill>
                  </a:tcPr>
                </a:tc>
                <a:tc>
                  <a:txBody>
                    <a:bodyPr/>
                    <a:lstStyle/>
                    <a:p>
                      <a:pPr algn="l"/>
                      <a:r>
                        <a:rPr lang="en-US" sz="1000" dirty="0"/>
                        <a:t>Plan what data will be collected, when it is collected,  where</a:t>
                      </a:r>
                      <a:r>
                        <a:rPr lang="en-US" sz="1000" baseline="0" dirty="0"/>
                        <a:t> it</a:t>
                      </a:r>
                      <a:r>
                        <a:rPr lang="en-US" sz="1000" dirty="0"/>
                        <a:t> will be collected from, how it</a:t>
                      </a:r>
                      <a:r>
                        <a:rPr lang="en-US" sz="1000" baseline="0" dirty="0"/>
                        <a:t> </a:t>
                      </a:r>
                      <a:r>
                        <a:rPr lang="en-US" sz="1000" dirty="0"/>
                        <a:t>will be collected, who will collect it  and the volume/sample size to</a:t>
                      </a:r>
                      <a:r>
                        <a:rPr lang="en-US" sz="1000" baseline="0" dirty="0"/>
                        <a:t> be c</a:t>
                      </a:r>
                      <a:r>
                        <a:rPr lang="en-US" sz="1000" dirty="0"/>
                        <a:t>ollected.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121710864"/>
                  </a:ext>
                </a:extLst>
              </a:tr>
              <a:tr h="16060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Volume Baselining</a:t>
                      </a:r>
                      <a:r>
                        <a:rPr lang="en-US" sz="1000" b="1" u="none" kern="1200" baseline="0" dirty="0">
                          <a:solidFill>
                            <a:schemeClr val="tx1"/>
                          </a:solidFill>
                          <a:latin typeface="+mn-lt"/>
                          <a:ea typeface="+mn-ea"/>
                          <a:cs typeface="+mn-cs"/>
                        </a:rPr>
                        <a:t> and Forecasting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Baselining</a:t>
                      </a:r>
                    </a:p>
                  </a:txBody>
                  <a:tcPr anchor="ctr">
                    <a:solidFill>
                      <a:schemeClr val="accent1">
                        <a:lumMod val="60000"/>
                        <a:lumOff val="40000"/>
                      </a:schemeClr>
                    </a:solidFill>
                  </a:tcPr>
                </a:tc>
                <a:tc>
                  <a:txBody>
                    <a:bodyPr/>
                    <a:lstStyle/>
                    <a:p>
                      <a:pPr algn="l"/>
                      <a:r>
                        <a:rPr lang="en-US" sz="1000" dirty="0"/>
                        <a:t>Baselining is process of assessing the current state of the volume in the process.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4"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39939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Volume Analysis</a:t>
                      </a:r>
                    </a:p>
                  </a:txBody>
                  <a:tcPr anchor="ctr">
                    <a:solidFill>
                      <a:schemeClr val="accent1">
                        <a:lumMod val="60000"/>
                        <a:lumOff val="40000"/>
                      </a:schemeClr>
                    </a:solidFill>
                  </a:tcPr>
                </a:tc>
                <a:tc>
                  <a:txBody>
                    <a:bodyPr/>
                    <a:lstStyle/>
                    <a:p>
                      <a:pPr algn="l"/>
                      <a:r>
                        <a:rPr lang="en-US" sz="1000" dirty="0">
                          <a:solidFill>
                            <a:schemeClr val="tx1"/>
                          </a:solidFill>
                        </a:rPr>
                        <a:t>Analyze baseline information to understand the nuances and movement</a:t>
                      </a:r>
                      <a:r>
                        <a:rPr lang="en-US" sz="1000" baseline="0" dirty="0">
                          <a:solidFill>
                            <a:schemeClr val="tx1"/>
                          </a:solidFill>
                        </a:rPr>
                        <a:t> of volume of work for the process.</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5" action="ppaction://hlinksldjump"/>
                        </a:rPr>
                        <a:t>Sample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Benchmarking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436378098"/>
                  </a:ext>
                </a:extLst>
              </a:tr>
              <a:tr h="482626">
                <a:tc>
                  <a:txBody>
                    <a:bodyPr/>
                    <a:lstStyle/>
                    <a:p>
                      <a:pPr algn="ctr"/>
                      <a:r>
                        <a:rPr lang="en-US" sz="1000" b="1" i="0" u="none" dirty="0"/>
                        <a:t>FTE Validation</a:t>
                      </a:r>
                    </a:p>
                  </a:txBody>
                  <a:tcPr anchor="ctr">
                    <a:solidFill>
                      <a:schemeClr val="accent1">
                        <a:lumMod val="60000"/>
                        <a:lumOff val="40000"/>
                      </a:schemeClr>
                    </a:solidFill>
                  </a:tcPr>
                </a:tc>
                <a:tc>
                  <a:txBody>
                    <a:bodyPr/>
                    <a:lstStyle/>
                    <a:p>
                      <a:pPr algn="ctr"/>
                      <a:r>
                        <a:rPr lang="en-US" sz="1000" b="0" i="0" u="none" dirty="0">
                          <a:latin typeface="+mj-lt"/>
                        </a:rPr>
                        <a:t>FTE Validation</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t>Check</a:t>
                      </a:r>
                      <a:r>
                        <a:rPr lang="en-US" sz="1000" baseline="0" dirty="0"/>
                        <a:t> for rigor and calculations on FTE estimation. Check if the Sol Id vs current or actual FTEs.</a:t>
                      </a: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6" action="ppaction://hlinksldjump"/>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r h="482626">
                <a:tc>
                  <a:txBody>
                    <a:bodyPr/>
                    <a:lstStyle/>
                    <a:p>
                      <a:pPr algn="ctr"/>
                      <a:r>
                        <a:rPr lang="en-US" sz="1000" b="1" i="0" u="none" dirty="0">
                          <a:solidFill>
                            <a:schemeClr val="dk1"/>
                          </a:solidFill>
                          <a:latin typeface="+mn-lt"/>
                          <a:ea typeface="+mn-ea"/>
                          <a:cs typeface="+mn-cs"/>
                        </a:rPr>
                        <a:t>Service Line Based Risk</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Common Minimum Practice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dk1"/>
                          </a:solidFill>
                          <a:latin typeface="+mn-lt"/>
                          <a:ea typeface="+mn-ea"/>
                          <a:cs typeface="+mn-cs"/>
                        </a:rPr>
                        <a:t>This is a ready reference of standards to help strengthen our existing service delivery / day to day operations.</a:t>
                      </a: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baseline="0" dirty="0">
                          <a:hlinkClick r:id="rId7"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981345973"/>
                  </a:ext>
                </a:extLst>
              </a:tr>
            </a:tbl>
          </a:graphicData>
        </a:graphic>
      </p:graphicFrame>
      <p:sp>
        <p:nvSpPr>
          <p:cNvPr id="11" name="16-Point Star 10"/>
          <p:cNvSpPr/>
          <p:nvPr/>
        </p:nvSpPr>
        <p:spPr>
          <a:xfrm>
            <a:off x="1743593" y="2470699"/>
            <a:ext cx="771007" cy="177364"/>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000000"/>
              </a:solidFill>
            </a:endParaRPr>
          </a:p>
        </p:txBody>
      </p:sp>
      <p:sp>
        <p:nvSpPr>
          <p:cNvPr id="12" name="16-Point Star 11"/>
          <p:cNvSpPr/>
          <p:nvPr/>
        </p:nvSpPr>
        <p:spPr>
          <a:xfrm>
            <a:off x="1676400" y="3988011"/>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6400" y="492501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774020" y="2425265"/>
            <a:ext cx="1295401" cy="230832"/>
          </a:xfrm>
          <a:prstGeom prst="rect">
            <a:avLst/>
          </a:prstGeom>
          <a:noFill/>
        </p:spPr>
        <p:txBody>
          <a:bodyPr wrap="square" rtlCol="0">
            <a:spAutoFit/>
          </a:bodyPr>
          <a:lstStyle/>
          <a:p>
            <a:r>
              <a:rPr lang="en-US" sz="900" dirty="0"/>
              <a:t>Enhanced!</a:t>
            </a:r>
          </a:p>
        </p:txBody>
      </p:sp>
    </p:spTree>
    <p:extLst>
      <p:ext uri="{BB962C8B-B14F-4D97-AF65-F5344CB8AC3E}">
        <p14:creationId xmlns:p14="http://schemas.microsoft.com/office/powerpoint/2010/main" val="1034323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887089"/>
            <a:ext cx="2895598"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Finalize (input/</a:t>
            </a:r>
          </a:p>
          <a:p>
            <a:pPr eaLnBrk="1" hangingPunct="1">
              <a:buClr>
                <a:srgbClr val="905500"/>
              </a:buClr>
            </a:pPr>
            <a:r>
              <a:rPr lang="en-US" altLang="en-US" sz="1800" b="1" dirty="0">
                <a:solidFill>
                  <a:schemeClr val="bg1"/>
                </a:solidFill>
                <a:latin typeface="+mj-lt"/>
              </a:rPr>
              <a:t>process/</a:t>
            </a:r>
          </a:p>
          <a:p>
            <a:pPr eaLnBrk="1" hangingPunct="1">
              <a:buClr>
                <a:srgbClr val="905500"/>
              </a:buClr>
            </a:pPr>
            <a:r>
              <a:rPr lang="en-US" altLang="en-US" sz="1800" b="1" dirty="0">
                <a:solidFill>
                  <a:schemeClr val="bg1"/>
                </a:solidFill>
                <a:latin typeface="+mj-lt"/>
              </a:rPr>
              <a:t>output metric)</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graphicFrame>
        <p:nvGraphicFramePr>
          <p:cNvPr id="12" name="Table 11"/>
          <p:cNvGraphicFramePr>
            <a:graphicFrameLocks noGrp="1"/>
          </p:cNvGraphicFramePr>
          <p:nvPr/>
        </p:nvGraphicFramePr>
        <p:xfrm>
          <a:off x="533401" y="2209800"/>
          <a:ext cx="11056914" cy="1169426"/>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356113">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2">
                  <a:txBody>
                    <a:bodyPr/>
                    <a:lstStyle/>
                    <a:p>
                      <a:pPr marL="0" algn="ctr" defTabSz="914400" rtl="0" eaLnBrk="1" latinLnBrk="0" hangingPunct="1"/>
                      <a:r>
                        <a:rPr lang="en-US" sz="1000" b="1" u="none" kern="1200" dirty="0">
                          <a:solidFill>
                            <a:schemeClr val="tx1"/>
                          </a:solidFill>
                          <a:latin typeface="+mj-lt"/>
                          <a:ea typeface="+mn-ea"/>
                          <a:cs typeface="+mn-cs"/>
                        </a:rPr>
                        <a:t>Metric Identification</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Metric Matrix</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latin typeface="+mj-lt"/>
                        </a:rPr>
                        <a:t>Achieve a clear understanding of the difference between Input-Process-Output measures.  </a:t>
                      </a: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356113">
                <a:tc vMerge="1">
                  <a:txBody>
                    <a:bodyPr/>
                    <a:lstStyle/>
                    <a:p>
                      <a:pPr marL="0" algn="ctr" defTabSz="914400" rtl="0" eaLnBrk="1" latinLnBrk="0" hangingPunct="1"/>
                      <a:endParaRPr lang="en-US" sz="1000" b="1"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SEP</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latin typeface="+mj-lt"/>
                          <a:ea typeface="+mn-ea"/>
                          <a:cs typeface="+mn-cs"/>
                        </a:rPr>
                        <a:t>Smart Enterprise Processes takes an outcome based view of managing business processes. </a:t>
                      </a:r>
                    </a:p>
                  </a:txBody>
                  <a:tcPr anchor="ctr">
                    <a:solidFill>
                      <a:srgbClr val="BFC0C1"/>
                    </a:solidFill>
                  </a:tcPr>
                </a:tc>
                <a:tc>
                  <a:txBody>
                    <a:bodyPr/>
                    <a:lstStyle/>
                    <a:p>
                      <a:pPr marL="0" indent="0" algn="ctr">
                        <a:buFontTx/>
                        <a:buNone/>
                      </a:pPr>
                      <a:r>
                        <a:rPr lang="en-US" sz="1000" dirty="0">
                          <a:latin typeface="+mj-lt"/>
                        </a:rPr>
                        <a:t>Good to Have</a:t>
                      </a:r>
                    </a:p>
                  </a:txBody>
                  <a:tcPr anchor="ctr">
                    <a:solidFill>
                      <a:schemeClr val="bg1">
                        <a:lumMod val="85000"/>
                      </a:schemeClr>
                    </a:solidFill>
                  </a:tcPr>
                </a:tc>
                <a:tc>
                  <a:txBody>
                    <a:bodyPr/>
                    <a:lstStyle/>
                    <a:p>
                      <a:pPr marL="0" indent="0" algn="ctr">
                        <a:buFontTx/>
                        <a:buNone/>
                      </a:pPr>
                      <a:r>
                        <a:rPr lang="en-US" sz="1000" dirty="0">
                          <a:latin typeface="+mj-lt"/>
                          <a:hlinkClick r:id="rId3" action="ppaction://hlinksldjump"/>
                        </a:rPr>
                        <a:t>Resources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20838454"/>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81400" y="609600"/>
            <a:ext cx="3733800" cy="12192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thirds step focuses on metric identification to include input, output and process metrics that needs to be monitored to ensure compliance to goals.</a:t>
            </a:r>
          </a:p>
        </p:txBody>
      </p:sp>
      <p:sp>
        <p:nvSpPr>
          <p:cNvPr id="17" name="Rectangle 16"/>
          <p:cNvSpPr/>
          <p:nvPr/>
        </p:nvSpPr>
        <p:spPr>
          <a:xfrm>
            <a:off x="7391399" y="614074"/>
            <a:ext cx="4177145" cy="1214726"/>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latin typeface="+mj-lt"/>
              </a:rPr>
              <a:t>Metric Identification </a:t>
            </a:r>
          </a:p>
          <a:p>
            <a:pPr marL="354330" lvl="1" indent="-171450">
              <a:buFont typeface="Wingdings" panose="05000000000000000000" pitchFamily="2" charset="2"/>
              <a:buChar char="ü"/>
              <a:defRPr/>
            </a:pPr>
            <a:r>
              <a:rPr lang="en-US" sz="1100" dirty="0">
                <a:solidFill>
                  <a:schemeClr val="bg1"/>
                </a:solidFill>
                <a:latin typeface="+mj-lt"/>
              </a:rPr>
              <a:t>Input measures</a:t>
            </a:r>
          </a:p>
          <a:p>
            <a:pPr marL="354330" lvl="1" indent="-171450">
              <a:buFont typeface="Wingdings" panose="05000000000000000000" pitchFamily="2" charset="2"/>
              <a:buChar char="ü"/>
              <a:defRPr/>
            </a:pPr>
            <a:r>
              <a:rPr lang="en-US" sz="1100" dirty="0">
                <a:solidFill>
                  <a:schemeClr val="bg1"/>
                </a:solidFill>
                <a:latin typeface="+mj-lt"/>
              </a:rPr>
              <a:t>Process measures</a:t>
            </a:r>
          </a:p>
          <a:p>
            <a:pPr marL="354330" lvl="1" indent="-171450">
              <a:buFont typeface="Wingdings" panose="05000000000000000000" pitchFamily="2" charset="2"/>
              <a:buChar char="ü"/>
              <a:defRPr/>
            </a:pPr>
            <a:r>
              <a:rPr lang="en-US" sz="1100" dirty="0">
                <a:solidFill>
                  <a:schemeClr val="bg1"/>
                </a:solidFill>
                <a:latin typeface="+mj-lt"/>
              </a:rPr>
              <a:t>Output measures</a:t>
            </a:r>
          </a:p>
          <a:p>
            <a:pPr marL="171450" lvl="0" indent="-171450">
              <a:buFont typeface="Wingdings" panose="05000000000000000000" pitchFamily="2" charset="2"/>
              <a:buChar char="ü"/>
              <a:defRPr/>
            </a:pPr>
            <a:r>
              <a:rPr lang="en-US" sz="1100" dirty="0">
                <a:solidFill>
                  <a:schemeClr val="bg1"/>
                </a:solidFill>
                <a:latin typeface="+mj-lt"/>
              </a:rPr>
              <a:t>Operational definitions</a:t>
            </a:r>
          </a:p>
          <a:p>
            <a:pPr marL="171450" indent="-171450">
              <a:buFont typeface="Wingdings" panose="05000000000000000000" pitchFamily="2" charset="2"/>
              <a:buChar char="ü"/>
            </a:pPr>
            <a:endParaRPr lang="en-US" sz="1100" dirty="0">
              <a:solidFill>
                <a:schemeClr val="bg1"/>
              </a:solidFill>
              <a:latin typeface="+mj-lt"/>
            </a:endParaRPr>
          </a:p>
          <a:p>
            <a:pPr marL="171450" indent="-171450">
              <a:buFont typeface="Wingdings" panose="05000000000000000000" pitchFamily="2" charset="2"/>
              <a:buChar char="ü"/>
            </a:pPr>
            <a:endParaRPr lang="en-US" sz="1100" dirty="0">
              <a:solidFill>
                <a:schemeClr val="bg1"/>
              </a:solidFill>
              <a:latin typeface="+mj-lt"/>
            </a:endParaRPr>
          </a:p>
        </p:txBody>
      </p:sp>
      <p:sp>
        <p:nvSpPr>
          <p:cNvPr id="11" name="16-Point Star 10"/>
          <p:cNvSpPr/>
          <p:nvPr/>
        </p:nvSpPr>
        <p:spPr>
          <a:xfrm>
            <a:off x="1562100" y="3107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3853824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5"/>
            <a:ext cx="2971799" cy="816972"/>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Measurement </a:t>
            </a:r>
          </a:p>
          <a:p>
            <a:pPr eaLnBrk="1" hangingPunct="1">
              <a:buClr>
                <a:srgbClr val="905500"/>
              </a:buClr>
            </a:pPr>
            <a:r>
              <a:rPr lang="en-US" altLang="en-US" sz="1800" b="1" dirty="0">
                <a:solidFill>
                  <a:schemeClr val="bg1"/>
                </a:solidFill>
                <a:latin typeface="+mj-lt"/>
              </a:rPr>
              <a:t>System</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5"/>
            <a:ext cx="3810000" cy="81842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fourth step focuses on creating measurement system around the metrics established.  </a:t>
            </a:r>
          </a:p>
          <a:p>
            <a:r>
              <a:rPr lang="en-US" sz="1100" dirty="0"/>
              <a:t>This is were these systems will also be tested on efficiency. </a:t>
            </a:r>
          </a:p>
        </p:txBody>
      </p:sp>
      <p:sp>
        <p:nvSpPr>
          <p:cNvPr id="17" name="Rectangle 16"/>
          <p:cNvSpPr/>
          <p:nvPr/>
        </p:nvSpPr>
        <p:spPr>
          <a:xfrm>
            <a:off x="7391399" y="557648"/>
            <a:ext cx="4177145" cy="813953"/>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rPr>
              <a:t>Set up of repeatable reliable metrics</a:t>
            </a:r>
          </a:p>
          <a:p>
            <a:pPr marL="171450" lvl="0" indent="-171450">
              <a:buFont typeface="Wingdings" panose="05000000000000000000" pitchFamily="2" charset="2"/>
              <a:buChar char="ü"/>
              <a:defRPr/>
            </a:pPr>
            <a:r>
              <a:rPr lang="en-US" sz="1100" dirty="0">
                <a:solidFill>
                  <a:schemeClr val="bg1"/>
                </a:solidFill>
              </a:rPr>
              <a:t>Baselining on SLA &amp; Target setting</a:t>
            </a:r>
          </a:p>
          <a:p>
            <a:pPr marL="171450" lvl="0" indent="-171450">
              <a:buFont typeface="Wingdings" panose="05000000000000000000" pitchFamily="2" charset="2"/>
              <a:buChar char="ü"/>
              <a:defRPr/>
            </a:pPr>
            <a:r>
              <a:rPr lang="en-US" sz="1100" dirty="0">
                <a:solidFill>
                  <a:schemeClr val="bg1"/>
                </a:solidFill>
              </a:rPr>
              <a:t>Quality Framework</a:t>
            </a:r>
          </a:p>
        </p:txBody>
      </p:sp>
      <p:sp>
        <p:nvSpPr>
          <p:cNvPr id="11" name="16-Point Star 10"/>
          <p:cNvSpPr/>
          <p:nvPr/>
        </p:nvSpPr>
        <p:spPr>
          <a:xfrm>
            <a:off x="2606039" y="291363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2606039" y="341202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graphicFrame>
        <p:nvGraphicFramePr>
          <p:cNvPr id="16" name="Table 15"/>
          <p:cNvGraphicFramePr>
            <a:graphicFrameLocks noGrp="1"/>
          </p:cNvGraphicFramePr>
          <p:nvPr/>
        </p:nvGraphicFramePr>
        <p:xfrm>
          <a:off x="533401" y="1659073"/>
          <a:ext cx="11056914" cy="479808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12388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Collect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Data</a:t>
                      </a:r>
                    </a:p>
                  </a:txBody>
                  <a:tcP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a:t>
                      </a:r>
                      <a:r>
                        <a:rPr lang="en-US" sz="1000" b="0" u="none" kern="1200" baseline="0" dirty="0">
                          <a:solidFill>
                            <a:schemeClr val="tx1"/>
                          </a:solidFill>
                          <a:latin typeface="+mj-lt"/>
                          <a:ea typeface="+mn-ea"/>
                          <a:cs typeface="+mn-cs"/>
                        </a:rPr>
                        <a:t> Collection Plan</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latin typeface="+mj-lt"/>
                        </a:rPr>
                        <a:t>Plan what data will be collected, when it is collected,  where</a:t>
                      </a:r>
                      <a:r>
                        <a:rPr lang="en-US" sz="1000" baseline="0" dirty="0">
                          <a:latin typeface="+mj-lt"/>
                        </a:rPr>
                        <a:t> it</a:t>
                      </a:r>
                      <a:r>
                        <a:rPr lang="en-US" sz="1000" dirty="0">
                          <a:latin typeface="+mj-lt"/>
                        </a:rPr>
                        <a:t> will be collected from, how it</a:t>
                      </a:r>
                      <a:r>
                        <a:rPr lang="en-US" sz="1000" baseline="0" dirty="0">
                          <a:latin typeface="+mj-lt"/>
                        </a:rPr>
                        <a:t> </a:t>
                      </a:r>
                      <a:r>
                        <a:rPr lang="en-US" sz="1000" dirty="0">
                          <a:latin typeface="+mj-lt"/>
                        </a:rPr>
                        <a:t>will be collected, who will collect it  and the volume/sample size to</a:t>
                      </a:r>
                      <a:r>
                        <a:rPr lang="en-US" sz="1000" baseline="0" dirty="0">
                          <a:latin typeface="+mj-lt"/>
                        </a:rPr>
                        <a:t> be c</a:t>
                      </a:r>
                      <a:r>
                        <a:rPr lang="en-US" sz="1000" dirty="0">
                          <a:latin typeface="+mj-lt"/>
                        </a:rPr>
                        <a:t>ollected. </a:t>
                      </a:r>
                      <a:endParaRPr lang="en-US" sz="1000" dirty="0">
                        <a:solidFill>
                          <a:schemeClr val="tx1"/>
                        </a:solidFill>
                        <a:latin typeface="+mj-lt"/>
                      </a:endParaRP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3"/>
                  </a:ext>
                </a:extLst>
              </a:tr>
              <a:tr h="493080">
                <a:tc vMerge="1">
                  <a:txBody>
                    <a:bodyPr/>
                    <a:lstStyle/>
                    <a:p>
                      <a:pPr algn="ct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WAM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dk1"/>
                          </a:solidFill>
                          <a:latin typeface="+mj-lt"/>
                          <a:ea typeface="+mn-ea"/>
                          <a:cs typeface="+mn-cs"/>
                        </a:rPr>
                        <a:t>Is a work activity tool that identify dynamics of activity of an employee working with a computer. </a:t>
                      </a:r>
                    </a:p>
                  </a:txBody>
                  <a:tcPr anchor="ctr">
                    <a:solidFill>
                      <a:srgbClr val="BFC0C1"/>
                    </a:solidFill>
                  </a:tcPr>
                </a:tc>
                <a:tc>
                  <a:txBody>
                    <a:bodyPr/>
                    <a:lstStyle/>
                    <a:p>
                      <a:pPr marL="0" indent="0" algn="ctr">
                        <a:buFontTx/>
                        <a:buNone/>
                      </a:pPr>
                      <a:r>
                        <a:rPr lang="en-US" sz="1000" dirty="0">
                          <a:solidFill>
                            <a:schemeClr val="dk1"/>
                          </a:solidFill>
                          <a:latin typeface="+mj-lt"/>
                          <a:ea typeface="+mn-ea"/>
                          <a:cs typeface="+mn-cs"/>
                        </a:rPr>
                        <a:t>Good</a:t>
                      </a:r>
                      <a:r>
                        <a:rPr lang="en-US" sz="1000" baseline="0" dirty="0">
                          <a:solidFill>
                            <a:schemeClr val="dk1"/>
                          </a:solidFill>
                          <a:latin typeface="+mj-lt"/>
                          <a:ea typeface="+mn-ea"/>
                          <a:cs typeface="+mn-cs"/>
                        </a:rPr>
                        <a:t> to Have</a:t>
                      </a:r>
                      <a:endParaRPr lang="en-US" sz="1000" dirty="0">
                        <a:solidFill>
                          <a:schemeClr val="dk1"/>
                        </a:solidFill>
                        <a:latin typeface="+mj-lt"/>
                        <a:ea typeface="+mn-ea"/>
                        <a:cs typeface="+mn-cs"/>
                      </a:endParaRPr>
                    </a:p>
                  </a:txBody>
                  <a:tcPr anchor="ctr">
                    <a:solidFill>
                      <a:schemeClr val="bg1">
                        <a:lumMod val="85000"/>
                      </a:schemeClr>
                    </a:solidFill>
                  </a:tcPr>
                </a:tc>
                <a:tc>
                  <a:txBody>
                    <a:bodyPr/>
                    <a:lstStyle/>
                    <a:p>
                      <a:pPr marL="0" indent="0" algn="ctr">
                        <a:buFontTx/>
                        <a:buNone/>
                      </a:pPr>
                      <a:r>
                        <a:rPr lang="en-US" sz="1000" baseline="0" dirty="0">
                          <a:latin typeface="+mj-lt"/>
                          <a:hlinkClick r:id="rId3" action="ppaction://hlinksldjump"/>
                        </a:rPr>
                        <a:t>Resources</a:t>
                      </a:r>
                      <a:endParaRPr lang="en-US" sz="1000" baseline="0" dirty="0">
                        <a:latin typeface="+mj-lt"/>
                      </a:endParaRPr>
                    </a:p>
                  </a:txBody>
                  <a:tcPr anchor="ctr">
                    <a:solidFill>
                      <a:schemeClr val="bg1">
                        <a:lumMod val="85000"/>
                      </a:schemeClr>
                    </a:solidFill>
                  </a:tcPr>
                </a:tc>
                <a:extLst>
                  <a:ext uri="{0D108BD9-81ED-4DB2-BD59-A6C34878D82A}">
                    <a16:rowId xmlns:a16="http://schemas.microsoft.com/office/drawing/2014/main" val="10005"/>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Twin</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Is a software model that relies on system data to recreate how process actually executes across different systems. </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4"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492831650"/>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FLM Cockpit</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This is a one view dashboard to provide live update on the BAU operation, to the top management, with a click of a button</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5"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345052493"/>
                  </a:ext>
                </a:extLst>
              </a:tr>
              <a:tr h="493080">
                <a:tc>
                  <a:txBody>
                    <a:bodyPr/>
                    <a:lstStyle/>
                    <a:p>
                      <a:pPr algn="ctr"/>
                      <a:r>
                        <a:rPr lang="en-US" sz="1000" b="1" i="0" u="none" dirty="0">
                          <a:latin typeface="+mj-lt"/>
                        </a:rPr>
                        <a:t>Measurement</a:t>
                      </a:r>
                      <a:r>
                        <a:rPr lang="en-US" sz="1000" b="1" i="0" u="none" baseline="0" dirty="0">
                          <a:latin typeface="+mj-lt"/>
                        </a:rPr>
                        <a:t> System Analysis</a:t>
                      </a: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Gage</a:t>
                      </a:r>
                      <a:r>
                        <a:rPr lang="en-US" sz="1000" b="0" i="0" u="none" baseline="0" dirty="0">
                          <a:latin typeface="+mj-lt"/>
                        </a:rPr>
                        <a:t> R&amp;R</a:t>
                      </a:r>
                      <a:endParaRPr lang="en-US" sz="1000" b="0" i="0" u="none" dirty="0">
                        <a:latin typeface="+mj-lt"/>
                      </a:endParaRPr>
                    </a:p>
                  </a:txBody>
                  <a:tcPr anchor="ctr">
                    <a:solidFill>
                      <a:schemeClr val="accent1">
                        <a:lumMod val="60000"/>
                        <a:lumOff val="40000"/>
                      </a:schemeClr>
                    </a:solidFill>
                  </a:tcPr>
                </a:tc>
                <a:tc>
                  <a:txBody>
                    <a:bodyPr/>
                    <a:lstStyle/>
                    <a:p>
                      <a:pPr algn="l"/>
                      <a:r>
                        <a:rPr lang="en-US" sz="1000" dirty="0">
                          <a:solidFill>
                            <a:schemeClr val="dk1"/>
                          </a:solidFill>
                          <a:latin typeface="+mj-lt"/>
                          <a:ea typeface="+mn-ea"/>
                          <a:cs typeface="+mn-cs"/>
                        </a:rPr>
                        <a:t>A statistical tool that measures the amount of variation in the measurement system arising from the measurement device and the people taking the measurement.</a:t>
                      </a:r>
                    </a:p>
                  </a:txBody>
                  <a:tcPr anchor="ctr">
                    <a:solidFill>
                      <a:srgbClr val="BFC0C1"/>
                    </a:solidFill>
                  </a:tcPr>
                </a:tc>
                <a:tc>
                  <a:txBody>
                    <a:bodyPr/>
                    <a:lstStyle/>
                    <a:p>
                      <a:pPr algn="ctr"/>
                      <a:r>
                        <a:rPr lang="en-US" sz="1000" dirty="0">
                          <a:latin typeface="+mj-lt"/>
                        </a:rPr>
                        <a:t>Must</a:t>
                      </a:r>
                      <a:r>
                        <a:rPr lang="en-US" sz="1000" baseline="0" dirty="0">
                          <a:latin typeface="+mj-lt"/>
                        </a:rPr>
                        <a:t> Have / As Applicable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6"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020890055"/>
                  </a:ext>
                </a:extLst>
              </a:tr>
              <a:tr h="493080">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Quality</a:t>
                      </a:r>
                      <a:r>
                        <a:rPr lang="en-US" sz="1000" b="1" i="0" u="none" kern="1200" baseline="0" dirty="0">
                          <a:solidFill>
                            <a:schemeClr val="tx1"/>
                          </a:solidFill>
                          <a:latin typeface="+mj-lt"/>
                          <a:ea typeface="+mn-ea"/>
                          <a:cs typeface="+mn-cs"/>
                        </a:rPr>
                        <a:t> Assurance</a:t>
                      </a: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Quality Framework</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a quality outline that would</a:t>
                      </a:r>
                      <a:r>
                        <a:rPr lang="en-US" sz="1000" baseline="0" dirty="0">
                          <a:solidFill>
                            <a:schemeClr val="dk1"/>
                          </a:solidFill>
                          <a:latin typeface="+mj-lt"/>
                          <a:ea typeface="+mn-ea"/>
                          <a:cs typeface="+mn-cs"/>
                        </a:rPr>
                        <a:t> provide guidance to operations around quality requirements.</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7"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95701038"/>
                  </a:ext>
                </a:extLst>
              </a:tr>
              <a:tr h="493080">
                <a:tc rowSpan="3">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Baselining and Target</a:t>
                      </a:r>
                    </a:p>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Setting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Baselining and Target</a:t>
                      </a:r>
                      <a:r>
                        <a:rPr lang="en-US" sz="1000" b="0" i="0" u="none" kern="1200" baseline="0" dirty="0">
                          <a:solidFill>
                            <a:schemeClr val="tx1"/>
                          </a:solidFill>
                          <a:latin typeface="+mj-lt"/>
                          <a:ea typeface="+mn-ea"/>
                          <a:cs typeface="+mn-cs"/>
                        </a:rPr>
                        <a:t> Setting</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Identification of goal</a:t>
                      </a:r>
                      <a:r>
                        <a:rPr lang="en-US" sz="1000" baseline="0" dirty="0">
                          <a:solidFill>
                            <a:schemeClr val="dk1"/>
                          </a:solidFill>
                          <a:latin typeface="+mj-lt"/>
                          <a:ea typeface="+mn-ea"/>
                          <a:cs typeface="+mn-cs"/>
                        </a:rPr>
                        <a:t> for all metrics for both Genpact and Client, including inputs.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8"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6"/>
                  </a:ext>
                </a:extLst>
              </a:tr>
              <a:tr h="493080">
                <a:tc v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n-lt"/>
                          <a:ea typeface="+mn-ea"/>
                          <a:cs typeface="+mn-cs"/>
                        </a:rPr>
                        <a:t>Benchmarking</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Establish standard metrics </a:t>
                      </a:r>
                      <a:r>
                        <a:rPr lang="en-US" sz="1000" baseline="0" dirty="0">
                          <a:solidFill>
                            <a:schemeClr val="dk1"/>
                          </a:solidFill>
                          <a:latin typeface="+mn-lt"/>
                          <a:ea typeface="+mn-ea"/>
                          <a:cs typeface="+mn-cs"/>
                        </a:rPr>
                        <a:t>or gather inputs from the practice team for industry benchmarks.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9"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803424153"/>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304347327"/>
                  </a:ext>
                </a:extLst>
              </a:tr>
            </a:tbl>
          </a:graphicData>
        </a:graphic>
      </p:graphicFrame>
      <p:sp>
        <p:nvSpPr>
          <p:cNvPr id="18" name="16-Point Star 17"/>
          <p:cNvSpPr/>
          <p:nvPr/>
        </p:nvSpPr>
        <p:spPr>
          <a:xfrm>
            <a:off x="1382629" y="244287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363825" y="29412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382629" y="343965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1" name="16-Point Star 20"/>
          <p:cNvSpPr/>
          <p:nvPr/>
        </p:nvSpPr>
        <p:spPr>
          <a:xfrm>
            <a:off x="1382629" y="440959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2" name="16-Point Star 21"/>
          <p:cNvSpPr/>
          <p:nvPr/>
        </p:nvSpPr>
        <p:spPr>
          <a:xfrm>
            <a:off x="1382629" y="5896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4700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Reporting </a:t>
            </a:r>
          </a:p>
          <a:p>
            <a:pPr eaLnBrk="1" hangingPunct="1">
              <a:buClr>
                <a:srgbClr val="905500"/>
              </a:buClr>
            </a:pPr>
            <a:r>
              <a:rPr lang="en-US" altLang="en-US" sz="1800" b="1" dirty="0">
                <a:solidFill>
                  <a:schemeClr val="bg1"/>
                </a:solidFill>
                <a:latin typeface="+mj-lt"/>
              </a:rPr>
              <a:t>Structure</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Fifth step of the methodology is setting up reports around the measurement identified during previous step.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Governance &amp; Escalation Structure</a:t>
            </a:r>
          </a:p>
          <a:p>
            <a:pPr marL="171450" lvl="0" indent="-171450">
              <a:buFont typeface="Wingdings" panose="05000000000000000000" pitchFamily="2" charset="2"/>
              <a:buChar char="ü"/>
              <a:defRPr/>
            </a:pPr>
            <a:r>
              <a:rPr lang="en-US" sz="1100" dirty="0">
                <a:solidFill>
                  <a:schemeClr val="bg1"/>
                </a:solidFill>
              </a:rPr>
              <a:t>Reporting  Framework</a:t>
            </a:r>
          </a:p>
          <a:p>
            <a:pPr marL="171450" lvl="0" indent="-171450">
              <a:buFont typeface="Wingdings" panose="05000000000000000000" pitchFamily="2" charset="2"/>
              <a:buChar char="ü"/>
              <a:defRPr/>
            </a:pPr>
            <a:r>
              <a:rPr lang="en-US" sz="1100" dirty="0">
                <a:solidFill>
                  <a:schemeClr val="bg1"/>
                </a:solidFill>
              </a:rPr>
              <a:t>Dashboard designs</a:t>
            </a:r>
          </a:p>
        </p:txBody>
      </p:sp>
      <p:graphicFrame>
        <p:nvGraphicFramePr>
          <p:cNvPr id="14" name="Table 13"/>
          <p:cNvGraphicFramePr>
            <a:graphicFrameLocks noGrp="1"/>
          </p:cNvGraphicFramePr>
          <p:nvPr/>
        </p:nvGraphicFramePr>
        <p:xfrm>
          <a:off x="533401" y="2138576"/>
          <a:ext cx="11056914" cy="3265123"/>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Governance and Escalation Structure</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Client Governance</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Provides a</a:t>
                      </a:r>
                      <a:r>
                        <a:rPr lang="en-US" sz="1000" b="0" u="none" kern="1200" baseline="0" dirty="0">
                          <a:solidFill>
                            <a:schemeClr val="tx1"/>
                          </a:solidFill>
                          <a:latin typeface="+mj-lt"/>
                          <a:ea typeface="+mn-ea"/>
                          <a:cs typeface="+mn-cs"/>
                        </a:rPr>
                        <a:t> structure of how the client interaction and communication should be carried out.  </a:t>
                      </a:r>
                      <a:endParaRPr lang="en-US" sz="1000" b="0" u="none" kern="1200" dirty="0">
                        <a:solidFill>
                          <a:schemeClr val="tx1"/>
                        </a:solidFill>
                        <a:latin typeface="+mj-lt"/>
                        <a:ea typeface="+mn-ea"/>
                        <a:cs typeface="+mn-cs"/>
                      </a:endParaRP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Reporting Matrix</a:t>
                      </a:r>
                    </a:p>
                  </a:txBody>
                  <a:tcPr anchor="ctr">
                    <a:solidFill>
                      <a:schemeClr val="accent1">
                        <a:lumMod val="60000"/>
                        <a:lumOff val="40000"/>
                      </a:schemeClr>
                    </a:solidFill>
                  </a:tcPr>
                </a:tc>
                <a:tc>
                  <a:txBody>
                    <a:bodyPr/>
                    <a:lstStyle/>
                    <a:p>
                      <a:pPr algn="l"/>
                      <a:r>
                        <a:rPr lang="en-US" sz="1000" dirty="0">
                          <a:solidFill>
                            <a:schemeClr val="tx1"/>
                          </a:solidFill>
                        </a:rPr>
                        <a:t>Identify</a:t>
                      </a:r>
                      <a:r>
                        <a:rPr lang="en-US" sz="1000" baseline="0" dirty="0">
                          <a:solidFill>
                            <a:schemeClr val="tx1"/>
                          </a:solidFill>
                        </a:rPr>
                        <a:t> all reports that needs to go out to your internal and external stakeholders and requirements for each.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2860021208"/>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Escalation</a:t>
                      </a:r>
                      <a:r>
                        <a:rPr lang="en-US" sz="1000" b="0" u="none" kern="1200" baseline="0" dirty="0">
                          <a:solidFill>
                            <a:schemeClr val="tx1"/>
                          </a:solidFill>
                          <a:latin typeface="+mj-lt"/>
                          <a:ea typeface="+mn-ea"/>
                          <a:cs typeface="+mn-cs"/>
                        </a:rPr>
                        <a:t> Matrix / Red Phone</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Emergency contact number for one to one connect between Senior customer stakeholder &amp; Genpact GOL/SDL for exigencies &amp; high level escalations</a:t>
                      </a: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 action="ppaction://noaction"/>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51246422"/>
                  </a:ext>
                </a:extLst>
              </a:tr>
              <a:tr h="482626">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Reporting Framework and Design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Dashboards</a:t>
                      </a:r>
                    </a:p>
                  </a:txBody>
                  <a:tcPr anchor="ctr">
                    <a:solidFill>
                      <a:schemeClr val="accent1">
                        <a:lumMod val="60000"/>
                        <a:lumOff val="40000"/>
                      </a:schemeClr>
                    </a:solidFill>
                  </a:tcPr>
                </a:tc>
                <a:tc>
                  <a:txBody>
                    <a:bodyPr/>
                    <a:lstStyle/>
                    <a:p>
                      <a:pPr algn="l"/>
                      <a:r>
                        <a:rPr lang="en-US" sz="1000" dirty="0">
                          <a:solidFill>
                            <a:schemeClr val="tx1"/>
                          </a:solidFill>
                        </a:rPr>
                        <a:t>These</a:t>
                      </a:r>
                      <a:r>
                        <a:rPr lang="en-US" sz="1000" baseline="0" dirty="0">
                          <a:solidFill>
                            <a:schemeClr val="tx1"/>
                          </a:solidFill>
                        </a:rPr>
                        <a:t> can be excel dashboards that provide insight on the data being measured.</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Dashboard Power</a:t>
                      </a:r>
                      <a:r>
                        <a:rPr lang="en-US" sz="1000" b="0" u="none" kern="1200" baseline="0" dirty="0">
                          <a:solidFill>
                            <a:schemeClr val="tx1"/>
                          </a:solidFill>
                          <a:latin typeface="+mj-lt"/>
                          <a:ea typeface="+mn-ea"/>
                          <a:cs typeface="+mn-cs"/>
                        </a:rPr>
                        <a:t> BI</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 to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Digital Dashboard </a:t>
                      </a: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Resource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480080" y="340993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480080" y="436265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480080" y="4881838"/>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55011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124199" cy="943117"/>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Visual Management</a:t>
            </a:r>
          </a:p>
          <a:p>
            <a:pPr eaLnBrk="1" hangingPunct="1">
              <a:buClr>
                <a:srgbClr val="905500"/>
              </a:buClr>
            </a:pPr>
            <a:r>
              <a:rPr lang="en-US" altLang="en-US" sz="1800" b="1" dirty="0">
                <a:solidFill>
                  <a:schemeClr val="bg1"/>
                </a:solidFill>
                <a:latin typeface="+mj-lt"/>
              </a:rPr>
              <a:t>Standardization</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657600" y="553174"/>
            <a:ext cx="36576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step will ensure that there is effective visualization of reports and other communications for all employees.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endParaRPr lang="en-US" sz="1200" b="1" dirty="0"/>
          </a:p>
          <a:p>
            <a:pPr marL="171450" lvl="0" indent="-171450">
              <a:buFont typeface="Wingdings" panose="05000000000000000000" pitchFamily="2" charset="2"/>
              <a:buChar char="ü"/>
              <a:defRPr/>
            </a:pPr>
            <a:r>
              <a:rPr lang="en-US" sz="1100" dirty="0">
                <a:solidFill>
                  <a:schemeClr val="bg1"/>
                </a:solidFill>
              </a:rPr>
              <a:t>Visual Management designed &amp; implemented</a:t>
            </a:r>
          </a:p>
        </p:txBody>
      </p:sp>
      <p:graphicFrame>
        <p:nvGraphicFramePr>
          <p:cNvPr id="14" name="Table 13"/>
          <p:cNvGraphicFramePr>
            <a:graphicFrameLocks noGrp="1"/>
          </p:cNvGraphicFramePr>
          <p:nvPr/>
        </p:nvGraphicFramePr>
        <p:xfrm>
          <a:off x="533401" y="2145687"/>
          <a:ext cx="11056914" cy="2783944"/>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a:t>
                      </a:r>
                      <a:r>
                        <a:rPr lang="en-US" sz="1200" baseline="0" dirty="0"/>
                        <a:t> Good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Visual Displays</a:t>
                      </a:r>
                      <a:r>
                        <a:rPr lang="en-US" sz="1000" b="1" u="none" kern="1200" baseline="0" dirty="0">
                          <a:solidFill>
                            <a:schemeClr val="tx1"/>
                          </a:solidFill>
                          <a:latin typeface="+mn-lt"/>
                          <a:ea typeface="+mn-ea"/>
                          <a:cs typeface="+mn-cs"/>
                        </a:rPr>
                        <a:t> in Operations</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Whiteboards / Display Wall</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rPr>
                        <a:t>Visualization of reports using displays like whiteboards or pop ups that are often updated manually. </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t>Available Resources</a:t>
                      </a:r>
                      <a:r>
                        <a:rPr lang="en-US" sz="1000" baseline="0" dirty="0"/>
                        <a:t> can be used</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baseline="0" dirty="0">
                          <a:solidFill>
                            <a:schemeClr val="tx1"/>
                          </a:solidFill>
                          <a:latin typeface="+mn-lt"/>
                          <a:ea typeface="+mn-ea"/>
                          <a:cs typeface="+mn-cs"/>
                        </a:rPr>
                        <a:t>Reporting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Power BI</a:t>
                      </a: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baseline="0" dirty="0"/>
                        <a:t>Sample</a:t>
                      </a:r>
                    </a:p>
                  </a:txBody>
                  <a:tcPr anchor="ctr">
                    <a:solidFill>
                      <a:schemeClr val="bg1">
                        <a:lumMod val="85000"/>
                      </a:schemeClr>
                    </a:solidFill>
                  </a:tcPr>
                </a:tc>
                <a:extLst>
                  <a:ext uri="{0D108BD9-81ED-4DB2-BD59-A6C34878D82A}">
                    <a16:rowId xmlns:a16="http://schemas.microsoft.com/office/drawing/2014/main" val="284772603"/>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Mojo</a:t>
                      </a:r>
                      <a:r>
                        <a:rPr lang="en-US" sz="1000" b="1" u="none" kern="1200" baseline="0" dirty="0">
                          <a:solidFill>
                            <a:schemeClr val="tx1"/>
                          </a:solidFill>
                          <a:latin typeface="+mn-lt"/>
                          <a:ea typeface="+mn-ea"/>
                          <a:cs typeface="+mn-cs"/>
                        </a:rPr>
                        <a:t> Implementation </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Mojo Meter</a:t>
                      </a:r>
                    </a:p>
                  </a:txBody>
                  <a:tcPr anchor="ctr">
                    <a:solidFill>
                      <a:schemeClr val="accent1">
                        <a:lumMod val="60000"/>
                        <a:lumOff val="40000"/>
                      </a:schemeClr>
                    </a:solidFill>
                  </a:tcPr>
                </a:tc>
                <a:tc>
                  <a:txBody>
                    <a:bodyPr/>
                    <a:lstStyle/>
                    <a:p>
                      <a:pPr algn="l"/>
                      <a:r>
                        <a:rPr lang="en-US" sz="1000" dirty="0">
                          <a:solidFill>
                            <a:schemeClr val="tx1"/>
                          </a:solidFill>
                        </a:rPr>
                        <a:t>Showcase</a:t>
                      </a:r>
                      <a:r>
                        <a:rPr lang="en-US" sz="1000" baseline="0" dirty="0">
                          <a:solidFill>
                            <a:schemeClr val="tx1"/>
                          </a:solidFill>
                        </a:rPr>
                        <a:t> of current mojo meter rating for each accounts with action items for improvement.</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r>
                        <a:rPr lang="en-US" sz="1000" dirty="0"/>
                        <a:t> /</a:t>
                      </a:r>
                    </a:p>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LSS Wall</a:t>
                      </a:r>
                    </a:p>
                  </a:txBody>
                  <a:tcPr anchor="ctr">
                    <a:solidFill>
                      <a:schemeClr val="accent1">
                        <a:lumMod val="60000"/>
                        <a:lumOff val="40000"/>
                      </a:schemeClr>
                    </a:solidFill>
                  </a:tcPr>
                </a:tc>
                <a:tc>
                  <a:txBody>
                    <a:bodyPr/>
                    <a:lstStyle/>
                    <a:p>
                      <a:pPr algn="l"/>
                      <a:r>
                        <a:rPr lang="en-US" sz="1000" dirty="0">
                          <a:solidFill>
                            <a:schemeClr val="tx1"/>
                          </a:solidFill>
                        </a:rPr>
                        <a:t>Interactive</a:t>
                      </a:r>
                      <a:r>
                        <a:rPr lang="en-US" sz="1000" baseline="0" dirty="0">
                          <a:solidFill>
                            <a:schemeClr val="tx1"/>
                          </a:solidFill>
                        </a:rPr>
                        <a:t> wall for display of LDT related communications and status of activities such as projects, </a:t>
                      </a:r>
                      <a:r>
                        <a:rPr lang="en-US" sz="1000" baseline="0" dirty="0" err="1">
                          <a:solidFill>
                            <a:schemeClr val="tx1"/>
                          </a:solidFill>
                        </a:rPr>
                        <a:t>hackaton</a:t>
                      </a:r>
                      <a:r>
                        <a:rPr lang="en-US" sz="1000" baseline="0" dirty="0">
                          <a:solidFill>
                            <a:schemeClr val="tx1"/>
                          </a:solidFill>
                        </a:rPr>
                        <a:t>, </a:t>
                      </a:r>
                      <a:r>
                        <a:rPr lang="en-US" sz="1000" baseline="0" dirty="0" err="1">
                          <a:solidFill>
                            <a:schemeClr val="tx1"/>
                          </a:solidFill>
                        </a:rPr>
                        <a:t>Xcelerate</a:t>
                      </a:r>
                      <a:r>
                        <a:rPr lang="en-US" sz="1000" baseline="0" dirty="0">
                          <a:solidFill>
                            <a:schemeClr val="tx1"/>
                          </a:solidFill>
                        </a:rPr>
                        <a:t> etc.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636292" y="424374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70928" y="384958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0928" y="337458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670928" y="290719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32475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352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Continuous </a:t>
            </a:r>
          </a:p>
          <a:p>
            <a:pPr eaLnBrk="1" hangingPunct="1">
              <a:buClr>
                <a:srgbClr val="905500"/>
              </a:buClr>
            </a:pPr>
            <a:r>
              <a:rPr lang="en-US" altLang="en-US" sz="1800" b="1" dirty="0">
                <a:solidFill>
                  <a:schemeClr val="bg1"/>
                </a:solidFill>
                <a:latin typeface="+mj-lt"/>
              </a:rPr>
              <a:t>Improvement</a:t>
            </a:r>
          </a:p>
          <a:p>
            <a:pPr eaLnBrk="1" hangingPunct="1">
              <a:buClr>
                <a:srgbClr val="905500"/>
              </a:buClr>
            </a:pPr>
            <a:r>
              <a:rPr lang="en-US" altLang="en-US" sz="1800" b="1" dirty="0">
                <a:solidFill>
                  <a:schemeClr val="bg1"/>
                </a:solidFill>
                <a:latin typeface="+mj-lt"/>
              </a:rPr>
              <a:t>Opportunities</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4038600" y="561883"/>
            <a:ext cx="35814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Step 7 is included in the BPMS methodology to ensure that operational needs are met with continuous improvement activities and projects. </a:t>
            </a:r>
          </a:p>
        </p:txBody>
      </p:sp>
      <p:sp>
        <p:nvSpPr>
          <p:cNvPr id="17" name="Rectangle 16"/>
          <p:cNvSpPr/>
          <p:nvPr/>
        </p:nvSpPr>
        <p:spPr>
          <a:xfrm>
            <a:off x="7772400" y="557648"/>
            <a:ext cx="381791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050" b="1" dirty="0"/>
              <a:t>Objective:</a:t>
            </a:r>
          </a:p>
          <a:p>
            <a:pPr marL="171450" lvl="0" indent="-171450">
              <a:buFont typeface="Wingdings" panose="05000000000000000000" pitchFamily="2" charset="2"/>
              <a:buChar char="ü"/>
              <a:defRPr/>
            </a:pPr>
            <a:r>
              <a:rPr lang="en-US" sz="1100" dirty="0">
                <a:solidFill>
                  <a:schemeClr val="bg1"/>
                </a:solidFill>
              </a:rPr>
              <a:t>LOS for</a:t>
            </a:r>
          </a:p>
          <a:p>
            <a:pPr marL="171450" lvl="0" indent="-171450">
              <a:buFont typeface="Wingdings" panose="05000000000000000000" pitchFamily="2" charset="2"/>
              <a:buChar char="ü"/>
              <a:defRPr/>
            </a:pPr>
            <a:r>
              <a:rPr lang="en-US" sz="1100" dirty="0">
                <a:solidFill>
                  <a:schemeClr val="bg1"/>
                </a:solidFill>
              </a:rPr>
              <a:t>Process improvement</a:t>
            </a:r>
          </a:p>
          <a:p>
            <a:pPr marL="171450" lvl="0" indent="-171450">
              <a:buFont typeface="Wingdings" panose="05000000000000000000" pitchFamily="2" charset="2"/>
              <a:buChar char="ü"/>
              <a:defRPr/>
            </a:pPr>
            <a:r>
              <a:rPr lang="en-US" sz="1100" dirty="0">
                <a:solidFill>
                  <a:schemeClr val="bg1"/>
                </a:solidFill>
              </a:rPr>
              <a:t>Basic (QPA) and advance (RPA) automation</a:t>
            </a:r>
          </a:p>
          <a:p>
            <a:pPr marL="171450" lvl="0" indent="-171450">
              <a:buFont typeface="Wingdings" panose="05000000000000000000" pitchFamily="2" charset="2"/>
              <a:buChar char="ü"/>
              <a:defRPr/>
            </a:pPr>
            <a:r>
              <a:rPr lang="en-US" sz="1100" dirty="0">
                <a:solidFill>
                  <a:schemeClr val="bg1"/>
                </a:solidFill>
              </a:rPr>
              <a:t>Transformation opportunities</a:t>
            </a:r>
          </a:p>
        </p:txBody>
      </p:sp>
      <p:graphicFrame>
        <p:nvGraphicFramePr>
          <p:cNvPr id="14" name="Table 13"/>
          <p:cNvGraphicFramePr>
            <a:graphicFrameLocks noGrp="1"/>
          </p:cNvGraphicFramePr>
          <p:nvPr/>
        </p:nvGraphicFramePr>
        <p:xfrm>
          <a:off x="533401" y="2145687"/>
          <a:ext cx="11056914" cy="2453718"/>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482626">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Understand</a:t>
                      </a:r>
                      <a:r>
                        <a:rPr lang="en-US" sz="1000" b="1" i="0" u="none" kern="1200" baseline="0" dirty="0">
                          <a:solidFill>
                            <a:schemeClr val="tx1"/>
                          </a:solidFill>
                          <a:latin typeface="+mn-lt"/>
                          <a:ea typeface="+mn-ea"/>
                          <a:cs typeface="+mn-cs"/>
                        </a:rPr>
                        <a:t> source of opportunity</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VSM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tx1"/>
                          </a:solidFill>
                          <a:latin typeface="+mn-lt"/>
                          <a:ea typeface="+mn-ea"/>
                          <a:cs typeface="+mn-cs"/>
                        </a:rPr>
                        <a:t>Value stream</a:t>
                      </a:r>
                      <a:r>
                        <a:rPr lang="en-US" sz="1000" baseline="0" noProof="0" dirty="0">
                          <a:solidFill>
                            <a:schemeClr val="tx1"/>
                          </a:solidFill>
                          <a:latin typeface="+mn-lt"/>
                          <a:ea typeface="+mn-ea"/>
                          <a:cs typeface="+mn-cs"/>
                        </a:rPr>
                        <a:t> mapping </a:t>
                      </a:r>
                      <a:r>
                        <a:rPr lang="en-US" sz="1000" dirty="0">
                          <a:solidFill>
                            <a:schemeClr val="tx1"/>
                          </a:solidFill>
                          <a:latin typeface="+mn-lt"/>
                          <a:ea typeface="+mn-ea"/>
                          <a:cs typeface="+mn-cs"/>
                        </a:rPr>
                        <a:t>is a technique for identifying and eliminating waste from a process.</a:t>
                      </a:r>
                      <a:endParaRPr lang="en-US" sz="1000" noProof="0" dirty="0">
                        <a:solidFill>
                          <a:schemeClr val="tx1"/>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r>
                        <a:rPr lang="en-US" sz="1000" dirty="0"/>
                        <a:t> / </a:t>
                      </a: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4162288427"/>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evaluation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Control Impact Matrix</a:t>
                      </a:r>
                    </a:p>
                  </a:txBody>
                  <a:tcPr anchor="ctr">
                    <a:solidFill>
                      <a:schemeClr val="accent1">
                        <a:lumMod val="60000"/>
                        <a:lumOff val="40000"/>
                      </a:schemeClr>
                    </a:solidFill>
                  </a:tcPr>
                </a:tc>
                <a:tc>
                  <a:txBody>
                    <a:bodyPr/>
                    <a:lstStyle/>
                    <a:p>
                      <a:pPr marL="0" algn="l"/>
                      <a:r>
                        <a:rPr lang="en-US" sz="1000" noProof="0" dirty="0">
                          <a:solidFill>
                            <a:schemeClr val="tx1"/>
                          </a:solidFill>
                          <a:latin typeface="+mn-lt"/>
                          <a:ea typeface="+mn-ea"/>
                          <a:cs typeface="+mn-cs"/>
                        </a:rPr>
                        <a:t>This is a prioritization tool comparing the control and impact of a certain solution</a:t>
                      </a:r>
                      <a:r>
                        <a:rPr lang="en-US" sz="1000" baseline="0" noProof="0" dirty="0">
                          <a:solidFill>
                            <a:schemeClr val="tx1"/>
                          </a:solidFill>
                          <a:latin typeface="+mn-lt"/>
                          <a:ea typeface="+mn-ea"/>
                          <a:cs typeface="+mn-cs"/>
                        </a:rPr>
                        <a:t> to identify which one to work on first. </a:t>
                      </a:r>
                      <a:endParaRPr lang="en-US" sz="1000" dirty="0">
                        <a:solidFill>
                          <a:schemeClr val="tx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baseline="0" dirty="0">
                          <a:hlinkClick r:id="rId2" action="ppaction://hlinksldjump"/>
                        </a:rPr>
                        <a:t>Template</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Prioritization Matrix</a:t>
                      </a:r>
                    </a:p>
                  </a:txBody>
                  <a:tcPr anchor="ctr">
                    <a:solidFill>
                      <a:schemeClr val="accent1">
                        <a:lumMod val="60000"/>
                        <a:lumOff val="40000"/>
                      </a:schemeClr>
                    </a:solidFill>
                  </a:tcPr>
                </a:tc>
                <a:tc>
                  <a:txBody>
                    <a:bodyPr/>
                    <a:lstStyle/>
                    <a:p>
                      <a:pPr algn="l"/>
                      <a:r>
                        <a:rPr lang="en-US" sz="1000" dirty="0">
                          <a:solidFill>
                            <a:schemeClr val="tx1"/>
                          </a:solidFill>
                        </a:rPr>
                        <a:t>Tool used</a:t>
                      </a:r>
                      <a:r>
                        <a:rPr lang="en-US" sz="1000" baseline="0" dirty="0">
                          <a:solidFill>
                            <a:schemeClr val="tx1"/>
                          </a:solidFill>
                        </a:rPr>
                        <a:t> to identify projects that needs to be prioritized basis criteria identified by stakeholders. </a:t>
                      </a:r>
                      <a:endParaRPr lang="en-US" sz="1000" dirty="0">
                        <a:solidFill>
                          <a:schemeClr val="tx1"/>
                        </a:solidFill>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Roadmap</a:t>
                      </a:r>
                      <a:r>
                        <a:rPr lang="en-US" sz="1000" b="1" i="0" u="none" baseline="0" dirty="0"/>
                        <a:t> </a:t>
                      </a:r>
                    </a:p>
                    <a:p>
                      <a:pPr algn="ctr"/>
                      <a:r>
                        <a:rPr lang="en-US" sz="1000" b="1" i="0" u="none" baseline="0" dirty="0"/>
                        <a:t>Creation</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CI Roadmap / VGR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These are the kaizen</a:t>
                      </a:r>
                      <a:r>
                        <a:rPr lang="en-US" sz="1000" baseline="0" dirty="0">
                          <a:solidFill>
                            <a:schemeClr val="dk1"/>
                          </a:solidFill>
                          <a:latin typeface="+mn-lt"/>
                          <a:ea typeface="+mn-ea"/>
                          <a:cs typeface="+mn-cs"/>
                        </a:rPr>
                        <a:t> / projects identified through the VSM to be accomplished for continuous improvement. </a:t>
                      </a:r>
                      <a:r>
                        <a:rPr lang="en-US" sz="1000" dirty="0">
                          <a:solidFill>
                            <a:schemeClr val="dk1"/>
                          </a:solidFill>
                          <a:latin typeface="+mn-lt"/>
                          <a:ea typeface="+mn-ea"/>
                          <a:cs typeface="+mn-cs"/>
                        </a:rPr>
                        <a:t>Line of sight for transformational</a:t>
                      </a:r>
                      <a:r>
                        <a:rPr lang="en-US" sz="1000" baseline="0" dirty="0">
                          <a:solidFill>
                            <a:schemeClr val="dk1"/>
                          </a:solidFill>
                          <a:latin typeface="+mn-lt"/>
                          <a:ea typeface="+mn-ea"/>
                          <a:cs typeface="+mn-cs"/>
                        </a:rPr>
                        <a:t> initiatives and changes for the account moving forward.  </a:t>
                      </a:r>
                      <a:endParaRPr lang="en-US" sz="1000" dirty="0">
                        <a:solidFill>
                          <a:schemeClr val="dk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algn="ct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104260279"/>
                  </a:ext>
                </a:extLst>
              </a:tr>
            </a:tbl>
          </a:graphicData>
        </a:graphic>
      </p:graphicFrame>
      <p:sp>
        <p:nvSpPr>
          <p:cNvPr id="11" name="16-Point Star 10"/>
          <p:cNvSpPr/>
          <p:nvPr/>
        </p:nvSpPr>
        <p:spPr>
          <a:xfrm>
            <a:off x="1642604" y="24781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00200" y="3963782"/>
            <a:ext cx="838200" cy="227218"/>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solidFill>
                <a:srgbClr val="000000"/>
              </a:solidFill>
            </a:endParaRPr>
          </a:p>
        </p:txBody>
      </p:sp>
      <p:sp>
        <p:nvSpPr>
          <p:cNvPr id="16" name="16-Point Star 15"/>
          <p:cNvSpPr/>
          <p:nvPr/>
        </p:nvSpPr>
        <p:spPr>
          <a:xfrm>
            <a:off x="1642604" y="296063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642604" y="337679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642604" y="3949445"/>
            <a:ext cx="1273870" cy="246221"/>
          </a:xfrm>
          <a:prstGeom prst="rect">
            <a:avLst/>
          </a:prstGeom>
          <a:noFill/>
        </p:spPr>
        <p:txBody>
          <a:bodyPr wrap="square" rtlCol="0">
            <a:spAutoFit/>
          </a:bodyPr>
          <a:lstStyle/>
          <a:p>
            <a:r>
              <a:rPr lang="en-US" sz="1000" dirty="0"/>
              <a:t>Enhanced!</a:t>
            </a:r>
          </a:p>
        </p:txBody>
      </p:sp>
    </p:spTree>
    <p:extLst>
      <p:ext uri="{BB962C8B-B14F-4D97-AF65-F5344CB8AC3E}">
        <p14:creationId xmlns:p14="http://schemas.microsoft.com/office/powerpoint/2010/main" val="417985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0"/>
          <p:cNvSpPr>
            <a:spLocks noChangeArrowheads="1"/>
          </p:cNvSpPr>
          <p:nvPr/>
        </p:nvSpPr>
        <p:spPr bwMode="auto">
          <a:xfrm>
            <a:off x="203200" y="3401369"/>
            <a:ext cx="11706088" cy="786754"/>
          </a:xfrm>
          <a:prstGeom prst="rect">
            <a:avLst/>
          </a:prstGeom>
          <a:solidFill>
            <a:schemeClr val="bg1"/>
          </a:solidFill>
          <a:ln w="9525">
            <a:solidFill>
              <a:srgbClr val="9FA1A4"/>
            </a:solidFill>
            <a:miter lim="800000"/>
            <a:headEnd/>
            <a:tailEnd/>
          </a:ln>
        </p:spPr>
        <p:txBody>
          <a:bodyPr wrap="square">
            <a:spAutoFit/>
          </a:bodyPr>
          <a:lstStyle/>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A	</a:t>
            </a:r>
            <a:r>
              <a:rPr lang="en-US" sz="950" kern="0">
                <a:solidFill>
                  <a:srgbClr val="0A69AA"/>
                </a:solidFill>
                <a:latin typeface="Verdana" pitchFamily="34" charset="0"/>
              </a:rPr>
              <a:t> </a:t>
            </a:r>
            <a:r>
              <a:rPr lang="en-US" sz="950" kern="0">
                <a:solidFill>
                  <a:sysClr val="windowText" lastClr="000000"/>
                </a:solidFill>
                <a:latin typeface="Verdana" pitchFamily="34" charset="0"/>
              </a:rPr>
              <a:t>	 Approval of team Decisions e.g.  Sponsor, Champion, MBB.</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R	 </a:t>
            </a:r>
            <a:r>
              <a:rPr lang="en-US" sz="950" kern="0">
                <a:solidFill>
                  <a:sysClr val="windowText" lastClr="000000"/>
                </a:solidFill>
                <a:latin typeface="Verdana" pitchFamily="34" charset="0"/>
              </a:rPr>
              <a:t>	 Resource to the Team, one whose expertise skills may be needed on ad-hoc Basis</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M </a:t>
            </a:r>
            <a:r>
              <a:rPr lang="en-US" sz="950" kern="0">
                <a:solidFill>
                  <a:sysClr val="windowText" lastClr="000000"/>
                </a:solidFill>
                <a:latin typeface="Verdana" pitchFamily="34" charset="0"/>
              </a:rPr>
              <a:t>	 Member of the team, with the authorities and boundaries of the Charter</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I </a:t>
            </a:r>
            <a:r>
              <a:rPr lang="en-US" sz="950" kern="0">
                <a:solidFill>
                  <a:sysClr val="windowText" lastClr="000000"/>
                </a:solidFill>
                <a:latin typeface="Verdana" pitchFamily="34" charset="0"/>
              </a:rPr>
              <a:t>	        Interested party, one who will need to be informed </a:t>
            </a:r>
          </a:p>
        </p:txBody>
      </p:sp>
      <p:graphicFrame>
        <p:nvGraphicFramePr>
          <p:cNvPr id="8" name="Table 7"/>
          <p:cNvGraphicFramePr>
            <a:graphicFrameLocks noGrp="1"/>
          </p:cNvGraphicFramePr>
          <p:nvPr/>
        </p:nvGraphicFramePr>
        <p:xfrm>
          <a:off x="203210" y="714954"/>
          <a:ext cx="11635410" cy="2651760"/>
        </p:xfrm>
        <a:graphic>
          <a:graphicData uri="http://schemas.openxmlformats.org/drawingml/2006/table">
            <a:tbl>
              <a:tblPr firstRow="1" bandRow="1">
                <a:tableStyleId>{21E4AEA4-8DFA-4A89-87EB-49C32662AFE0}</a:tableStyleId>
              </a:tblPr>
              <a:tblGrid>
                <a:gridCol w="2459420">
                  <a:extLst>
                    <a:ext uri="{9D8B030D-6E8A-4147-A177-3AD203B41FA5}">
                      <a16:colId xmlns:a16="http://schemas.microsoft.com/office/drawing/2014/main" val="20000"/>
                    </a:ext>
                  </a:extLst>
                </a:gridCol>
                <a:gridCol w="3751432">
                  <a:extLst>
                    <a:ext uri="{9D8B030D-6E8A-4147-A177-3AD203B41FA5}">
                      <a16:colId xmlns:a16="http://schemas.microsoft.com/office/drawing/2014/main" val="20001"/>
                    </a:ext>
                  </a:extLst>
                </a:gridCol>
                <a:gridCol w="1660939">
                  <a:extLst>
                    <a:ext uri="{9D8B030D-6E8A-4147-A177-3AD203B41FA5}">
                      <a16:colId xmlns:a16="http://schemas.microsoft.com/office/drawing/2014/main" val="20002"/>
                    </a:ext>
                  </a:extLst>
                </a:gridCol>
                <a:gridCol w="1802296">
                  <a:extLst>
                    <a:ext uri="{9D8B030D-6E8A-4147-A177-3AD203B41FA5}">
                      <a16:colId xmlns:a16="http://schemas.microsoft.com/office/drawing/2014/main" val="20003"/>
                    </a:ext>
                  </a:extLst>
                </a:gridCol>
                <a:gridCol w="1961323">
                  <a:extLst>
                    <a:ext uri="{9D8B030D-6E8A-4147-A177-3AD203B41FA5}">
                      <a16:colId xmlns:a16="http://schemas.microsoft.com/office/drawing/2014/main" val="20004"/>
                    </a:ext>
                  </a:extLst>
                </a:gridCol>
              </a:tblGrid>
              <a:tr h="424623">
                <a:tc>
                  <a:txBody>
                    <a:bodyPr/>
                    <a:lstStyle/>
                    <a:p>
                      <a:pPr algn="ctr"/>
                      <a:r>
                        <a:rPr lang="en-US" sz="1400" dirty="0"/>
                        <a:t>Stakeholder</a:t>
                      </a:r>
                    </a:p>
                  </a:txBody>
                  <a:tcPr marL="121920" marR="121920"/>
                </a:tc>
                <a:tc>
                  <a:txBody>
                    <a:bodyPr/>
                    <a:lstStyle/>
                    <a:p>
                      <a:pPr algn="ctr"/>
                      <a:r>
                        <a:rPr lang="en-US" sz="1400" dirty="0"/>
                        <a:t>Role</a:t>
                      </a:r>
                    </a:p>
                  </a:txBody>
                  <a:tcPr marL="121920" marR="121920"/>
                </a:tc>
                <a:tc>
                  <a:txBody>
                    <a:bodyPr/>
                    <a:lstStyle/>
                    <a:p>
                      <a:pPr algn="ctr"/>
                      <a:r>
                        <a:rPr lang="en-US" sz="1400" dirty="0"/>
                        <a:t>Risk Assessment</a:t>
                      </a:r>
                    </a:p>
                  </a:txBody>
                  <a:tcPr marL="121920" marR="121920"/>
                </a:tc>
                <a:tc>
                  <a:txBody>
                    <a:bodyPr/>
                    <a:lstStyle/>
                    <a:p>
                      <a:pPr algn="ctr"/>
                      <a:r>
                        <a:rPr lang="en-US" sz="1400" dirty="0"/>
                        <a:t>Measurement System</a:t>
                      </a:r>
                    </a:p>
                  </a:txBody>
                  <a:tcPr marL="121920" marR="121920"/>
                </a:tc>
                <a:tc>
                  <a:txBody>
                    <a:bodyPr/>
                    <a:lstStyle/>
                    <a:p>
                      <a:pPr algn="ctr"/>
                      <a:r>
                        <a:rPr lang="en-US" sz="1400" dirty="0"/>
                        <a:t>Insights and improvement</a:t>
                      </a:r>
                    </a:p>
                  </a:txBody>
                  <a:tcPr marL="121920" marR="121920"/>
                </a:tc>
                <a:extLst>
                  <a:ext uri="{0D108BD9-81ED-4DB2-BD59-A6C34878D82A}">
                    <a16:rowId xmlns:a16="http://schemas.microsoft.com/office/drawing/2014/main" val="10000"/>
                  </a:ext>
                </a:extLst>
              </a:tr>
              <a:tr h="261188">
                <a:tc>
                  <a:txBody>
                    <a:bodyPr/>
                    <a:lstStyle/>
                    <a:p>
                      <a:endParaRPr lang="en-US" sz="1400"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Sponsor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1"/>
                  </a:ext>
                </a:extLst>
              </a:tr>
              <a:tr h="250311">
                <a:tc>
                  <a:txBody>
                    <a:bodyPr/>
                    <a:lstStyle/>
                    <a:p>
                      <a:endParaRPr lang="en-US" sz="1400"/>
                    </a:p>
                  </a:txBody>
                  <a:tcPr marL="121920" marR="121920"/>
                </a:tc>
                <a:tc>
                  <a:txBody>
                    <a:bodyPr/>
                    <a:lstStyle/>
                    <a:p>
                      <a:r>
                        <a:rPr lang="en-US" sz="1400" dirty="0"/>
                        <a:t>Champion</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extLst>
                  <a:ext uri="{0D108BD9-81ED-4DB2-BD59-A6C34878D82A}">
                    <a16:rowId xmlns:a16="http://schemas.microsoft.com/office/drawing/2014/main" val="10002"/>
                  </a:ext>
                </a:extLst>
              </a:tr>
              <a:tr h="250311">
                <a:tc>
                  <a:txBody>
                    <a:bodyPr/>
                    <a:lstStyle/>
                    <a:p>
                      <a:endParaRPr lang="en-US" sz="1400"/>
                    </a:p>
                  </a:txBody>
                  <a:tcPr marL="121920" marR="121920"/>
                </a:tc>
                <a:tc>
                  <a:txBody>
                    <a:bodyPr/>
                    <a:lstStyle/>
                    <a:p>
                      <a:r>
                        <a:rPr lang="en-US" sz="1400" dirty="0"/>
                        <a:t>Quality Leader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3"/>
                  </a:ext>
                </a:extLst>
              </a:tr>
              <a:tr h="250311">
                <a:tc>
                  <a:txBody>
                    <a:bodyPr/>
                    <a:lstStyle/>
                    <a:p>
                      <a:endParaRPr lang="en-US" sz="1400"/>
                    </a:p>
                  </a:txBody>
                  <a:tcPr marL="121920" marR="121920"/>
                </a:tc>
                <a:tc>
                  <a:txBody>
                    <a:bodyPr/>
                    <a:lstStyle/>
                    <a:p>
                      <a:r>
                        <a:rPr lang="en-US" sz="1400" dirty="0"/>
                        <a:t>MBB</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4"/>
                  </a:ext>
                </a:extLst>
              </a:tr>
              <a:tr h="250311">
                <a:tc>
                  <a:txBody>
                    <a:bodyPr/>
                    <a:lstStyle/>
                    <a:p>
                      <a:endParaRPr lang="en-US" sz="1400"/>
                    </a:p>
                  </a:txBody>
                  <a:tcPr marL="121920" marR="121920"/>
                </a:tc>
                <a:tc>
                  <a:txBody>
                    <a:bodyPr/>
                    <a:lstStyle/>
                    <a:p>
                      <a:r>
                        <a:rPr lang="en-US" sz="1400" dirty="0"/>
                        <a:t>Black Belt</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5"/>
                  </a:ext>
                </a:extLst>
              </a:tr>
              <a:tr h="250311">
                <a:tc>
                  <a:txBody>
                    <a:bodyPr/>
                    <a:lstStyle/>
                    <a:p>
                      <a:endParaRPr lang="en-US" sz="1400"/>
                    </a:p>
                  </a:txBody>
                  <a:tcPr marL="121920" marR="121920"/>
                </a:tc>
                <a:tc>
                  <a:txBody>
                    <a:bodyPr/>
                    <a:lstStyle/>
                    <a:p>
                      <a:r>
                        <a:rPr lang="en-US" sz="1400" dirty="0"/>
                        <a:t>Project Owner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6"/>
                  </a:ext>
                </a:extLst>
              </a:tr>
              <a:tr h="250311">
                <a:tc>
                  <a:txBody>
                    <a:bodyPr/>
                    <a:lstStyle/>
                    <a:p>
                      <a:endParaRPr lang="en-US" sz="1400"/>
                    </a:p>
                  </a:txBody>
                  <a:tcPr marL="121920" marR="121920"/>
                </a:tc>
                <a:tc>
                  <a:txBody>
                    <a:bodyPr/>
                    <a:lstStyle/>
                    <a:p>
                      <a:r>
                        <a:rPr lang="en-US" sz="1400" dirty="0"/>
                        <a:t>Project Team</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marL="121920" marR="121920"/>
                </a:tc>
                <a:extLst>
                  <a:ext uri="{0D108BD9-81ED-4DB2-BD59-A6C34878D82A}">
                    <a16:rowId xmlns:a16="http://schemas.microsoft.com/office/drawing/2014/main" val="10007"/>
                  </a:ext>
                </a:extLst>
              </a:tr>
            </a:tbl>
          </a:graphicData>
        </a:graphic>
      </p:graphicFrame>
      <p:sp>
        <p:nvSpPr>
          <p:cNvPr id="9" name="Title 1"/>
          <p:cNvSpPr txBox="1">
            <a:spLocks/>
          </p:cNvSpPr>
          <p:nvPr/>
        </p:nvSpPr>
        <p:spPr bwMode="auto">
          <a:xfrm>
            <a:off x="203200" y="4194329"/>
            <a:ext cx="1097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000" dirty="0">
                <a:solidFill>
                  <a:srgbClr val="006AB2"/>
                </a:solidFill>
                <a:latin typeface="+mj-lt"/>
              </a:rPr>
              <a:t>BPMS Communication Plan</a:t>
            </a:r>
            <a:endParaRPr lang="en-IN" sz="2000" dirty="0">
              <a:solidFill>
                <a:srgbClr val="006AB2"/>
              </a:solidFill>
              <a:latin typeface="+mj-lt"/>
            </a:endParaRPr>
          </a:p>
        </p:txBody>
      </p:sp>
      <p:graphicFrame>
        <p:nvGraphicFramePr>
          <p:cNvPr id="10" name="Table 9"/>
          <p:cNvGraphicFramePr>
            <a:graphicFrameLocks noGrp="1"/>
          </p:cNvGraphicFramePr>
          <p:nvPr/>
        </p:nvGraphicFramePr>
        <p:xfrm>
          <a:off x="160797" y="4502106"/>
          <a:ext cx="11748486" cy="1901853"/>
        </p:xfrm>
        <a:graphic>
          <a:graphicData uri="http://schemas.openxmlformats.org/drawingml/2006/table">
            <a:tbl>
              <a:tblPr firstRow="1" bandRow="1">
                <a:tableStyleId>{7DF18680-E054-41AD-8BC1-D1AEF772440D}</a:tableStyleId>
              </a:tblPr>
              <a:tblGrid>
                <a:gridCol w="1958081">
                  <a:extLst>
                    <a:ext uri="{9D8B030D-6E8A-4147-A177-3AD203B41FA5}">
                      <a16:colId xmlns:a16="http://schemas.microsoft.com/office/drawing/2014/main" val="20000"/>
                    </a:ext>
                  </a:extLst>
                </a:gridCol>
                <a:gridCol w="1958081">
                  <a:extLst>
                    <a:ext uri="{9D8B030D-6E8A-4147-A177-3AD203B41FA5}">
                      <a16:colId xmlns:a16="http://schemas.microsoft.com/office/drawing/2014/main" val="20001"/>
                    </a:ext>
                  </a:extLst>
                </a:gridCol>
                <a:gridCol w="1958081">
                  <a:extLst>
                    <a:ext uri="{9D8B030D-6E8A-4147-A177-3AD203B41FA5}">
                      <a16:colId xmlns:a16="http://schemas.microsoft.com/office/drawing/2014/main" val="20002"/>
                    </a:ext>
                  </a:extLst>
                </a:gridCol>
                <a:gridCol w="1958081">
                  <a:extLst>
                    <a:ext uri="{9D8B030D-6E8A-4147-A177-3AD203B41FA5}">
                      <a16:colId xmlns:a16="http://schemas.microsoft.com/office/drawing/2014/main" val="20003"/>
                    </a:ext>
                  </a:extLst>
                </a:gridCol>
                <a:gridCol w="1958081">
                  <a:extLst>
                    <a:ext uri="{9D8B030D-6E8A-4147-A177-3AD203B41FA5}">
                      <a16:colId xmlns:a16="http://schemas.microsoft.com/office/drawing/2014/main" val="20004"/>
                    </a:ext>
                  </a:extLst>
                </a:gridCol>
                <a:gridCol w="1958081">
                  <a:extLst>
                    <a:ext uri="{9D8B030D-6E8A-4147-A177-3AD203B41FA5}">
                      <a16:colId xmlns:a16="http://schemas.microsoft.com/office/drawing/2014/main" val="20005"/>
                    </a:ext>
                  </a:extLst>
                </a:gridCol>
              </a:tblGrid>
              <a:tr h="347373">
                <a:tc>
                  <a:txBody>
                    <a:bodyPr/>
                    <a:lstStyle/>
                    <a:p>
                      <a:r>
                        <a:rPr lang="en-US" sz="1400"/>
                        <a:t>Event</a:t>
                      </a:r>
                    </a:p>
                  </a:txBody>
                  <a:tcPr marL="121920" marR="121920"/>
                </a:tc>
                <a:tc>
                  <a:txBody>
                    <a:bodyPr/>
                    <a:lstStyle/>
                    <a:p>
                      <a:r>
                        <a:rPr lang="en-US" sz="1400"/>
                        <a:t>Message</a:t>
                      </a:r>
                    </a:p>
                  </a:txBody>
                  <a:tcPr marL="121920" marR="121920"/>
                </a:tc>
                <a:tc>
                  <a:txBody>
                    <a:bodyPr/>
                    <a:lstStyle/>
                    <a:p>
                      <a:r>
                        <a:rPr lang="en-US" sz="1400"/>
                        <a:t>Audience</a:t>
                      </a:r>
                    </a:p>
                  </a:txBody>
                  <a:tcPr marL="121920" marR="121920"/>
                </a:tc>
                <a:tc>
                  <a:txBody>
                    <a:bodyPr/>
                    <a:lstStyle/>
                    <a:p>
                      <a:r>
                        <a:rPr lang="en-US" sz="1400"/>
                        <a:t>Frequency</a:t>
                      </a:r>
                    </a:p>
                  </a:txBody>
                  <a:tcPr marL="121920" marR="121920"/>
                </a:tc>
                <a:tc>
                  <a:txBody>
                    <a:bodyPr/>
                    <a:lstStyle/>
                    <a:p>
                      <a:r>
                        <a:rPr lang="en-US" sz="1400"/>
                        <a:t>Responsibility</a:t>
                      </a:r>
                    </a:p>
                  </a:txBody>
                  <a:tcPr marL="121920" marR="121920"/>
                </a:tc>
                <a:tc>
                  <a:txBody>
                    <a:bodyPr/>
                    <a:lstStyle/>
                    <a:p>
                      <a:r>
                        <a:rPr lang="en-US" sz="1400"/>
                        <a:t>Medium</a:t>
                      </a:r>
                    </a:p>
                  </a:txBody>
                  <a:tcPr marL="121920" marR="121920"/>
                </a:tc>
                <a:extLst>
                  <a:ext uri="{0D108BD9-81ED-4DB2-BD59-A6C34878D82A}">
                    <a16:rowId xmlns:a16="http://schemas.microsoft.com/office/drawing/2014/main" val="10000"/>
                  </a:ext>
                </a:extLst>
              </a:tr>
              <a:tr h="347373">
                <a:tc>
                  <a:txBody>
                    <a:bodyPr/>
                    <a:lstStyle/>
                    <a:p>
                      <a:r>
                        <a:rPr lang="en-US" sz="1200"/>
                        <a:t>Monthly Reviews</a:t>
                      </a:r>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1"/>
                  </a:ext>
                </a:extLst>
              </a:tr>
              <a:tr h="347373">
                <a:tc>
                  <a:txBody>
                    <a:bodyPr/>
                    <a:lstStyle/>
                    <a:p>
                      <a:r>
                        <a:rPr lang="en-US" sz="1200"/>
                        <a:t>Toll</a:t>
                      </a:r>
                      <a:r>
                        <a:rPr lang="en-US" sz="1200" baseline="0"/>
                        <a:t> Gate reviews</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2"/>
                  </a:ext>
                </a:extLst>
              </a:tr>
              <a:tr h="347373">
                <a:tc>
                  <a:txBody>
                    <a:bodyPr/>
                    <a:lstStyle/>
                    <a:p>
                      <a:r>
                        <a:rPr lang="en-US" sz="1200"/>
                        <a:t>Project Review</a:t>
                      </a:r>
                      <a:r>
                        <a:rPr lang="en-US" sz="1200" baseline="0"/>
                        <a:t> with Mentor</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3"/>
                  </a:ext>
                </a:extLst>
              </a:tr>
              <a:tr h="347373">
                <a:tc>
                  <a:txBody>
                    <a:bodyPr/>
                    <a:lstStyle/>
                    <a:p>
                      <a:r>
                        <a:rPr lang="en-US" sz="1200" dirty="0"/>
                        <a:t>Resource</a:t>
                      </a:r>
                      <a:r>
                        <a:rPr lang="en-US" sz="1200" baseline="0" dirty="0"/>
                        <a:t> Meeting</a:t>
                      </a:r>
                      <a:endParaRPr lang="en-US" sz="1200" dirty="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dirty="0"/>
                    </a:p>
                  </a:txBody>
                  <a:tcPr marL="121920" marR="121920"/>
                </a:tc>
                <a:extLst>
                  <a:ext uri="{0D108BD9-81ED-4DB2-BD59-A6C34878D82A}">
                    <a16:rowId xmlns:a16="http://schemas.microsoft.com/office/drawing/2014/main" val="10004"/>
                  </a:ext>
                </a:extLst>
              </a:tr>
            </a:tbl>
          </a:graphicData>
        </a:graphic>
      </p:graphicFrame>
      <p:sp>
        <p:nvSpPr>
          <p:cNvPr id="11" name="TextBox 10"/>
          <p:cNvSpPr txBox="1"/>
          <p:nvPr/>
        </p:nvSpPr>
        <p:spPr>
          <a:xfrm>
            <a:off x="203200" y="9099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ARMI and Communication Plan</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2" name="TextBox 11"/>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58275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275" y="22860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Project Plan for BPMS Project</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595874829"/>
              </p:ext>
            </p:extLst>
          </p:nvPr>
        </p:nvGraphicFramePr>
        <p:xfrm>
          <a:off x="11105662" y="580775"/>
          <a:ext cx="781538" cy="979488"/>
        </p:xfrm>
        <a:graphic>
          <a:graphicData uri="http://schemas.openxmlformats.org/presentationml/2006/ole">
            <mc:AlternateContent xmlns:mc="http://schemas.openxmlformats.org/markup-compatibility/2006">
              <mc:Choice xmlns:v="urn:schemas-microsoft-com:vml" Requires="v">
                <p:oleObj spid="_x0000_s1026" name="Worksheet" showAsIcon="1" r:id="rId3" imgW="381071" imgH="771690" progId="Excel.Sheet.12">
                  <p:embed/>
                </p:oleObj>
              </mc:Choice>
              <mc:Fallback>
                <p:oleObj name="Worksheet" showAsIcon="1" r:id="rId3" imgW="381071" imgH="771690" progId="Excel.Sheet.12">
                  <p:embed/>
                  <p:pic>
                    <p:nvPicPr>
                      <p:cNvPr id="11" name="Object 10"/>
                      <p:cNvPicPr/>
                      <p:nvPr/>
                    </p:nvPicPr>
                    <p:blipFill>
                      <a:blip r:embed="rId4"/>
                      <a:stretch>
                        <a:fillRect/>
                      </a:stretch>
                    </p:blipFill>
                    <p:spPr>
                      <a:xfrm>
                        <a:off x="11105662" y="580775"/>
                        <a:ext cx="781538" cy="97948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390490E-84DC-4490-868D-A935C16B582A}"/>
              </a:ext>
            </a:extLst>
          </p:cNvPr>
          <p:cNvGraphicFramePr>
            <a:graphicFrameLocks noChangeAspect="1"/>
          </p:cNvGraphicFramePr>
          <p:nvPr/>
        </p:nvGraphicFramePr>
        <p:xfrm>
          <a:off x="609600" y="867095"/>
          <a:ext cx="10058400" cy="5356225"/>
        </p:xfrm>
        <a:graphic>
          <a:graphicData uri="http://schemas.openxmlformats.org/presentationml/2006/ole">
            <mc:AlternateContent xmlns:mc="http://schemas.openxmlformats.org/markup-compatibility/2006">
              <mc:Choice xmlns:v="urn:schemas-microsoft-com:vml" Requires="v">
                <p:oleObj spid="_x0000_s1027" name="Worksheet" r:id="rId5" imgW="11258645" imgH="7420065" progId="Excel.Sheet.12">
                  <p:embed/>
                </p:oleObj>
              </mc:Choice>
              <mc:Fallback>
                <p:oleObj name="Worksheet" r:id="rId5" imgW="11258645" imgH="7420065" progId="Excel.Sheet.12">
                  <p:embed/>
                  <p:pic>
                    <p:nvPicPr>
                      <p:cNvPr id="4" name="Object 3">
                        <a:extLst>
                          <a:ext uri="{FF2B5EF4-FFF2-40B4-BE49-F238E27FC236}">
                            <a16:creationId xmlns:a16="http://schemas.microsoft.com/office/drawing/2014/main" id="{C390490E-84DC-4490-868D-A935C16B582A}"/>
                          </a:ext>
                        </a:extLst>
                      </p:cNvPr>
                      <p:cNvPicPr/>
                      <p:nvPr/>
                    </p:nvPicPr>
                    <p:blipFill>
                      <a:blip r:embed="rId6"/>
                      <a:stretch>
                        <a:fillRect/>
                      </a:stretch>
                    </p:blipFill>
                    <p:spPr>
                      <a:xfrm>
                        <a:off x="609600" y="867095"/>
                        <a:ext cx="10058400" cy="53562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C5F4F61-4605-4899-8843-381C623F42B4}"/>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9132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flipH="1">
            <a:off x="5867973" y="1526816"/>
            <a:ext cx="17406" cy="1756813"/>
          </a:xfrm>
          <a:prstGeom prst="line">
            <a:avLst/>
          </a:prstGeom>
          <a:noFill/>
          <a:ln w="9525" cap="flat" cmpd="sng" algn="ctr">
            <a:solidFill>
              <a:srgbClr val="0069AA">
                <a:shade val="95000"/>
                <a:satMod val="105000"/>
              </a:srgbClr>
            </a:solidFill>
            <a:prstDash val="solid"/>
            <a:headEnd type="none" w="sm" len="sm"/>
            <a:tailEnd type="oval" w="sm" len="sm"/>
          </a:ln>
          <a:effectLst/>
        </p:spPr>
      </p:cxnSp>
      <p:grpSp>
        <p:nvGrpSpPr>
          <p:cNvPr id="11" name="Group 10"/>
          <p:cNvGrpSpPr/>
          <p:nvPr/>
        </p:nvGrpSpPr>
        <p:grpSpPr>
          <a:xfrm>
            <a:off x="2191824" y="1258468"/>
            <a:ext cx="978439" cy="567762"/>
            <a:chOff x="452485" y="1283420"/>
            <a:chExt cx="1489437" cy="715062"/>
          </a:xfrm>
        </p:grpSpPr>
        <p:sp>
          <p:nvSpPr>
            <p:cNvPr id="12"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Customer</a:t>
              </a:r>
            </a:p>
          </p:txBody>
        </p:sp>
        <p:sp>
          <p:nvSpPr>
            <p:cNvPr id="13" name="Rectangle 12"/>
            <p:cNvSpPr/>
            <p:nvPr/>
          </p:nvSpPr>
          <p:spPr>
            <a:xfrm>
              <a:off x="452485" y="1283420"/>
              <a:ext cx="357408"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C</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4" name="Group 13"/>
          <p:cNvGrpSpPr/>
          <p:nvPr/>
        </p:nvGrpSpPr>
        <p:grpSpPr>
          <a:xfrm>
            <a:off x="3652679" y="884961"/>
            <a:ext cx="853979" cy="944424"/>
            <a:chOff x="452485" y="1283420"/>
            <a:chExt cx="1506134" cy="1026617"/>
          </a:xfrm>
        </p:grpSpPr>
        <p:sp>
          <p:nvSpPr>
            <p:cNvPr id="15" name="Round Single Corner Rectangle 3"/>
            <p:cNvSpPr/>
            <p:nvPr/>
          </p:nvSpPr>
          <p:spPr bwMode="auto">
            <a:xfrm>
              <a:off x="554025" y="1687868"/>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Output</a:t>
              </a:r>
            </a:p>
          </p:txBody>
        </p:sp>
        <p:sp>
          <p:nvSpPr>
            <p:cNvPr id="16" name="Rectangle 15"/>
            <p:cNvSpPr/>
            <p:nvPr/>
          </p:nvSpPr>
          <p:spPr>
            <a:xfrm>
              <a:off x="452485" y="1283420"/>
              <a:ext cx="611234" cy="401475"/>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1D1B">
                      <a:lumMod val="75000"/>
                    </a:srgbClr>
                  </a:solidFill>
                  <a:effectLst/>
                  <a:uLnTx/>
                  <a:uFillTx/>
                  <a:latin typeface="Trebuchet MS"/>
                  <a:ea typeface="+mn-ea"/>
                  <a:cs typeface="+mn-cs"/>
                </a:rPr>
                <a:t>O</a:t>
              </a:r>
              <a:endParaRPr kumimoji="0" lang="en-US" sz="12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7" name="Group 16"/>
          <p:cNvGrpSpPr/>
          <p:nvPr/>
        </p:nvGrpSpPr>
        <p:grpSpPr>
          <a:xfrm>
            <a:off x="5229746" y="919579"/>
            <a:ext cx="1256553" cy="574300"/>
            <a:chOff x="452485" y="1283420"/>
            <a:chExt cx="1489437" cy="715062"/>
          </a:xfrm>
        </p:grpSpPr>
        <p:sp>
          <p:nvSpPr>
            <p:cNvPr id="18"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Process</a:t>
              </a:r>
            </a:p>
          </p:txBody>
        </p:sp>
        <p:sp>
          <p:nvSpPr>
            <p:cNvPr id="19" name="Rectangle 18"/>
            <p:cNvSpPr/>
            <p:nvPr/>
          </p:nvSpPr>
          <p:spPr>
            <a:xfrm>
              <a:off x="452485" y="1283420"/>
              <a:ext cx="350702"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P</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20" name="Group 19"/>
          <p:cNvGrpSpPr/>
          <p:nvPr/>
        </p:nvGrpSpPr>
        <p:grpSpPr>
          <a:xfrm>
            <a:off x="6909510" y="1231952"/>
            <a:ext cx="929333" cy="592370"/>
            <a:chOff x="397392" y="1625677"/>
            <a:chExt cx="1544530" cy="748948"/>
          </a:xfrm>
        </p:grpSpPr>
        <p:sp>
          <p:nvSpPr>
            <p:cNvPr id="21" name="Round Single Corner Rectangle 3"/>
            <p:cNvSpPr/>
            <p:nvPr/>
          </p:nvSpPr>
          <p:spPr bwMode="auto">
            <a:xfrm>
              <a:off x="537327" y="1752456"/>
              <a:ext cx="1404595"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Input</a:t>
              </a:r>
            </a:p>
          </p:txBody>
        </p:sp>
        <p:sp>
          <p:nvSpPr>
            <p:cNvPr id="22" name="Rectangle 21"/>
            <p:cNvSpPr/>
            <p:nvPr/>
          </p:nvSpPr>
          <p:spPr>
            <a:xfrm>
              <a:off x="397392" y="1625677"/>
              <a:ext cx="402820" cy="428042"/>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1D1D1B">
                      <a:lumMod val="75000"/>
                    </a:srgbClr>
                  </a:solidFill>
                  <a:effectLst/>
                  <a:uLnTx/>
                  <a:uFillTx/>
                  <a:latin typeface="Trebuchet MS"/>
                  <a:ea typeface="+mn-ea"/>
                  <a:cs typeface="+mn-cs"/>
                </a:rPr>
                <a:t>I</a:t>
              </a:r>
            </a:p>
          </p:txBody>
        </p:sp>
      </p:grpSp>
      <p:grpSp>
        <p:nvGrpSpPr>
          <p:cNvPr id="23" name="Group 22"/>
          <p:cNvGrpSpPr/>
          <p:nvPr/>
        </p:nvGrpSpPr>
        <p:grpSpPr>
          <a:xfrm>
            <a:off x="8791537" y="1103626"/>
            <a:ext cx="880546" cy="716460"/>
            <a:chOff x="274073" y="1541312"/>
            <a:chExt cx="1489437" cy="715061"/>
          </a:xfrm>
        </p:grpSpPr>
        <p:sp>
          <p:nvSpPr>
            <p:cNvPr id="24" name="Round Single Corner Rectangle 3"/>
            <p:cNvSpPr/>
            <p:nvPr/>
          </p:nvSpPr>
          <p:spPr bwMode="auto">
            <a:xfrm>
              <a:off x="358917" y="1634205"/>
              <a:ext cx="1404593" cy="622168"/>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Supplier</a:t>
              </a:r>
            </a:p>
          </p:txBody>
        </p:sp>
        <p:sp>
          <p:nvSpPr>
            <p:cNvPr id="25" name="Rectangle 24"/>
            <p:cNvSpPr/>
            <p:nvPr/>
          </p:nvSpPr>
          <p:spPr>
            <a:xfrm>
              <a:off x="274073" y="1541312"/>
              <a:ext cx="330585"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S</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sp>
        <p:nvSpPr>
          <p:cNvPr id="26" name="Rounded Rectangle 25"/>
          <p:cNvSpPr/>
          <p:nvPr/>
        </p:nvSpPr>
        <p:spPr bwMode="auto">
          <a:xfrm>
            <a:off x="2033376" y="1924554"/>
            <a:ext cx="1256993" cy="1166150"/>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cxnSp>
        <p:nvCxnSpPr>
          <p:cNvPr id="30" name="Straight Connector 29"/>
          <p:cNvCxnSpPr/>
          <p:nvPr/>
        </p:nvCxnSpPr>
        <p:spPr bwMode="auto">
          <a:xfrm flipH="1">
            <a:off x="2037283" y="3283629"/>
            <a:ext cx="7751594" cy="0"/>
          </a:xfrm>
          <a:prstGeom prst="line">
            <a:avLst/>
          </a:prstGeom>
          <a:noFill/>
          <a:ln w="9525" cap="flat" cmpd="sng" algn="ctr">
            <a:solidFill>
              <a:srgbClr val="0069AA">
                <a:shade val="95000"/>
                <a:satMod val="105000"/>
              </a:srgbClr>
            </a:solidFill>
            <a:prstDash val="solid"/>
            <a:headEnd type="oval" w="sm" len="sm"/>
            <a:tailEnd type="none" w="sm" len="sm"/>
          </a:ln>
          <a:effectLst/>
        </p:spPr>
      </p:cxnSp>
      <p:cxnSp>
        <p:nvCxnSpPr>
          <p:cNvPr id="31" name="Straight Connector 30"/>
          <p:cNvCxnSpPr/>
          <p:nvPr/>
        </p:nvCxnSpPr>
        <p:spPr bwMode="auto">
          <a:xfrm>
            <a:off x="2037283"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cxnSp>
        <p:nvCxnSpPr>
          <p:cNvPr id="32" name="Straight Connector 31"/>
          <p:cNvCxnSpPr/>
          <p:nvPr/>
        </p:nvCxnSpPr>
        <p:spPr bwMode="auto">
          <a:xfrm>
            <a:off x="9788877"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sp>
        <p:nvSpPr>
          <p:cNvPr id="33" name="Double Bracket 32"/>
          <p:cNvSpPr/>
          <p:nvPr/>
        </p:nvSpPr>
        <p:spPr bwMode="auto">
          <a:xfrm>
            <a:off x="557957" y="3053124"/>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Start</a:t>
            </a:r>
          </a:p>
        </p:txBody>
      </p:sp>
      <p:sp>
        <p:nvSpPr>
          <p:cNvPr id="34" name="Double Bracket 33"/>
          <p:cNvSpPr/>
          <p:nvPr/>
        </p:nvSpPr>
        <p:spPr bwMode="auto">
          <a:xfrm>
            <a:off x="10119939" y="3063809"/>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End</a:t>
            </a:r>
          </a:p>
        </p:txBody>
      </p:sp>
      <p:sp>
        <p:nvSpPr>
          <p:cNvPr id="39" name="Rounded Rectangle 38"/>
          <p:cNvSpPr/>
          <p:nvPr/>
        </p:nvSpPr>
        <p:spPr bwMode="auto">
          <a:xfrm>
            <a:off x="3502651" y="1927709"/>
            <a:ext cx="1256993" cy="1203872"/>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0" name="Rounded Rectangle 59"/>
          <p:cNvSpPr/>
          <p:nvPr/>
        </p:nvSpPr>
        <p:spPr bwMode="auto">
          <a:xfrm>
            <a:off x="6871948" y="1922646"/>
            <a:ext cx="1550986" cy="1258791"/>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1" name="Rounded Rectangle 60"/>
          <p:cNvSpPr/>
          <p:nvPr/>
        </p:nvSpPr>
        <p:spPr bwMode="auto">
          <a:xfrm>
            <a:off x="8642940" y="1922646"/>
            <a:ext cx="1256993" cy="1208935"/>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2" name="TextBox 1">
            <a:extLst>
              <a:ext uri="{FF2B5EF4-FFF2-40B4-BE49-F238E27FC236}">
                <a16:creationId xmlns:a16="http://schemas.microsoft.com/office/drawing/2014/main" id="{0DF8AF52-5602-4B12-9B38-C3743264AB12}"/>
              </a:ext>
            </a:extLst>
          </p:cNvPr>
          <p:cNvSpPr txBox="1"/>
          <p:nvPr/>
        </p:nvSpPr>
        <p:spPr>
          <a:xfrm>
            <a:off x="2007873" y="2153229"/>
            <a:ext cx="127267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&lt;Customer Name&gt;</a:t>
            </a:r>
          </a:p>
        </p:txBody>
      </p:sp>
      <p:sp>
        <p:nvSpPr>
          <p:cNvPr id="3" name="TextBox 2">
            <a:extLst>
              <a:ext uri="{FF2B5EF4-FFF2-40B4-BE49-F238E27FC236}">
                <a16:creationId xmlns:a16="http://schemas.microsoft.com/office/drawing/2014/main" id="{E901D13A-6107-43E7-80B7-059F0C9372BB}"/>
              </a:ext>
            </a:extLst>
          </p:cNvPr>
          <p:cNvSpPr txBox="1"/>
          <p:nvPr/>
        </p:nvSpPr>
        <p:spPr>
          <a:xfrm>
            <a:off x="3545240" y="2099755"/>
            <a:ext cx="113899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IT Services</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dirty="0">
                <a:solidFill>
                  <a:srgbClr val="073262"/>
                </a:solidFill>
                <a:latin typeface="Georgia"/>
                <a:ea typeface="ＭＳ Ｐゴシック"/>
              </a:rPr>
              <a:t>Status Report</a:t>
            </a:r>
          </a:p>
        </p:txBody>
      </p:sp>
      <p:sp>
        <p:nvSpPr>
          <p:cNvPr id="4" name="TextBox 3">
            <a:extLst>
              <a:ext uri="{FF2B5EF4-FFF2-40B4-BE49-F238E27FC236}">
                <a16:creationId xmlns:a16="http://schemas.microsoft.com/office/drawing/2014/main" id="{35BD395A-13C8-43D5-851B-72A511FE85C9}"/>
              </a:ext>
            </a:extLst>
          </p:cNvPr>
          <p:cNvSpPr txBox="1"/>
          <p:nvPr/>
        </p:nvSpPr>
        <p:spPr>
          <a:xfrm>
            <a:off x="6871948" y="1973709"/>
            <a:ext cx="15509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buFont typeface="Arial" panose="020B0604020202020204" pitchFamily="34" charset="0"/>
              <a:buChar char="•"/>
              <a:defRPr/>
            </a:pPr>
            <a:r>
              <a:rPr lang="en-US" sz="1100" dirty="0">
                <a:solidFill>
                  <a:srgbClr val="073262"/>
                </a:solidFill>
              </a:rPr>
              <a:t>SOW / PO</a:t>
            </a:r>
          </a:p>
          <a:p>
            <a:pPr marL="171450" lvl="0" indent="-171450">
              <a:buFont typeface="Arial" panose="020B0604020202020204" pitchFamily="34" charset="0"/>
              <a:buChar char="•"/>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Indent for Resource </a:t>
            </a:r>
          </a:p>
        </p:txBody>
      </p:sp>
      <p:sp>
        <p:nvSpPr>
          <p:cNvPr id="5" name="TextBox 4">
            <a:extLst>
              <a:ext uri="{FF2B5EF4-FFF2-40B4-BE49-F238E27FC236}">
                <a16:creationId xmlns:a16="http://schemas.microsoft.com/office/drawing/2014/main" id="{4C51DE33-EECF-4FC2-92B3-D49130ADA111}"/>
              </a:ext>
            </a:extLst>
          </p:cNvPr>
          <p:cNvSpPr txBox="1"/>
          <p:nvPr/>
        </p:nvSpPr>
        <p:spPr>
          <a:xfrm>
            <a:off x="8665346" y="2193334"/>
            <a:ext cx="123458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Support Teams</a:t>
            </a:r>
            <a:endParaRPr kumimoji="0" lang="en-US" sz="1100" b="0" i="0" u="none" strike="noStrike" kern="1200" cap="none" spc="0" normalizeH="0" baseline="0" noProof="0" dirty="0">
              <a:ln>
                <a:noFill/>
              </a:ln>
              <a:solidFill>
                <a:srgbClr val="073262"/>
              </a:solidFill>
              <a:effectLst/>
              <a:uLnTx/>
              <a:uFillTx/>
              <a:latin typeface="Georgia"/>
              <a:ea typeface="+mn-ea"/>
              <a:cs typeface="+mn-cs"/>
            </a:endParaRPr>
          </a:p>
        </p:txBody>
      </p:sp>
      <p:sp>
        <p:nvSpPr>
          <p:cNvPr id="63" name="TextBox 62"/>
          <p:cNvSpPr txBox="1"/>
          <p:nvPr/>
        </p:nvSpPr>
        <p:spPr>
          <a:xfrm>
            <a:off x="216262" y="267361"/>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COPIS </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64" name="TextBox 63"/>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41" name="Rectangle 40">
            <a:extLst>
              <a:ext uri="{FF2B5EF4-FFF2-40B4-BE49-F238E27FC236}">
                <a16:creationId xmlns:a16="http://schemas.microsoft.com/office/drawing/2014/main" id="{45CF90C0-0968-4289-8D12-4B07B5BB76D4}"/>
              </a:ext>
            </a:extLst>
          </p:cNvPr>
          <p:cNvSpPr/>
          <p:nvPr/>
        </p:nvSpPr>
        <p:spPr>
          <a:xfrm>
            <a:off x="4759645" y="3463198"/>
            <a:ext cx="2112303" cy="247522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algn="ctr"/>
            <a:r>
              <a:rPr lang="en-US" sz="1400" b="1" dirty="0"/>
              <a:t>Project Execution</a:t>
            </a:r>
            <a:r>
              <a:rPr lang="en-US" sz="1100" dirty="0"/>
              <a:t> </a:t>
            </a:r>
          </a:p>
          <a:p>
            <a:endParaRPr lang="en-US" sz="1100" dirty="0"/>
          </a:p>
          <a:p>
            <a:pPr marL="342900" indent="-342900">
              <a:buAutoNum type="arabicPeriod"/>
            </a:pPr>
            <a:r>
              <a:rPr lang="en-US" sz="1100" dirty="0"/>
              <a:t>Resource is aligned </a:t>
            </a:r>
          </a:p>
          <a:p>
            <a:pPr marL="342900" indent="-342900">
              <a:buAutoNum type="arabicPeriod"/>
            </a:pPr>
            <a:r>
              <a:rPr lang="en-US" sz="1100" dirty="0"/>
              <a:t>Task is assigned by the customer</a:t>
            </a:r>
          </a:p>
          <a:p>
            <a:pPr marL="342900" indent="-342900">
              <a:buAutoNum type="arabicPeriod"/>
            </a:pPr>
            <a:r>
              <a:rPr lang="en-US" sz="1100" dirty="0"/>
              <a:t>Execute the task as assigned</a:t>
            </a:r>
          </a:p>
          <a:p>
            <a:pPr marL="342900" indent="-342900">
              <a:buAutoNum type="arabicPeriod"/>
            </a:pPr>
            <a:r>
              <a:rPr lang="en-US" sz="1100" dirty="0"/>
              <a:t>Review and closure of task deliverables</a:t>
            </a:r>
          </a:p>
          <a:p>
            <a:pPr marL="342900" indent="-342900">
              <a:buAutoNum type="arabicPeriod"/>
            </a:pPr>
            <a:r>
              <a:rPr lang="en-US" sz="1100" dirty="0"/>
              <a:t>Weekly time sheet updating</a:t>
            </a:r>
          </a:p>
          <a:p>
            <a:pPr marL="342900" indent="-342900">
              <a:buAutoNum type="arabicPeriod"/>
            </a:pPr>
            <a:r>
              <a:rPr lang="en-US" sz="1100" dirty="0"/>
              <a:t>Regular governance with customer</a:t>
            </a:r>
          </a:p>
        </p:txBody>
      </p:sp>
      <p:sp>
        <p:nvSpPr>
          <p:cNvPr id="42" name="Rectangle 41">
            <a:extLst>
              <a:ext uri="{FF2B5EF4-FFF2-40B4-BE49-F238E27FC236}">
                <a16:creationId xmlns:a16="http://schemas.microsoft.com/office/drawing/2014/main" id="{AF56A5CB-35B4-4F37-A3D4-9540AE77F04D}"/>
              </a:ext>
            </a:extLst>
          </p:cNvPr>
          <p:cNvSpPr/>
          <p:nvPr/>
        </p:nvSpPr>
        <p:spPr>
          <a:xfrm>
            <a:off x="2191824" y="3462688"/>
            <a:ext cx="2112303" cy="247522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algn="ctr"/>
            <a:r>
              <a:rPr lang="en-US" sz="1400" b="1" dirty="0"/>
              <a:t>Project Initiation</a:t>
            </a:r>
            <a:r>
              <a:rPr lang="en-US" sz="1100" dirty="0"/>
              <a:t> </a:t>
            </a:r>
          </a:p>
          <a:p>
            <a:endParaRPr lang="en-US" sz="1100" dirty="0"/>
          </a:p>
          <a:p>
            <a:pPr marL="342900" indent="-342900">
              <a:buAutoNum type="arabicPeriod"/>
            </a:pPr>
            <a:r>
              <a:rPr lang="en-US" sz="1100" dirty="0"/>
              <a:t>Assess contractual Requirements from SOW / PO / WO</a:t>
            </a:r>
          </a:p>
          <a:p>
            <a:pPr marL="342900" indent="-342900">
              <a:buAutoNum type="arabicPeriod"/>
            </a:pPr>
            <a:r>
              <a:rPr lang="en-US" sz="1100" dirty="0"/>
              <a:t>Indent for Resources</a:t>
            </a:r>
          </a:p>
          <a:p>
            <a:pPr marL="342900" indent="-342900">
              <a:buAutoNum type="arabicPeriod"/>
            </a:pPr>
            <a:r>
              <a:rPr lang="en-US" sz="1100" dirty="0"/>
              <a:t>IJP / External Hiring</a:t>
            </a:r>
          </a:p>
          <a:p>
            <a:pPr marL="342900" indent="-342900">
              <a:buAutoNum type="arabicPeriod"/>
            </a:pPr>
            <a:r>
              <a:rPr lang="en-US" sz="1100" dirty="0"/>
              <a:t>Assess and identify Risks</a:t>
            </a:r>
          </a:p>
          <a:p>
            <a:pPr marL="342900" indent="-342900">
              <a:buAutoNum type="arabicPeriod"/>
            </a:pPr>
            <a:endParaRPr lang="en-US" sz="1100" dirty="0"/>
          </a:p>
        </p:txBody>
      </p:sp>
      <p:sp>
        <p:nvSpPr>
          <p:cNvPr id="43" name="Rectangle 42">
            <a:extLst>
              <a:ext uri="{FF2B5EF4-FFF2-40B4-BE49-F238E27FC236}">
                <a16:creationId xmlns:a16="http://schemas.microsoft.com/office/drawing/2014/main" id="{4DC79FDC-EA79-4A11-8DB1-D7EB28758A0C}"/>
              </a:ext>
            </a:extLst>
          </p:cNvPr>
          <p:cNvSpPr/>
          <p:nvPr/>
        </p:nvSpPr>
        <p:spPr>
          <a:xfrm>
            <a:off x="7144586" y="3462687"/>
            <a:ext cx="2112303" cy="247522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algn="ctr"/>
            <a:r>
              <a:rPr lang="en-US" sz="1400" b="1" dirty="0"/>
              <a:t>Project Closure</a:t>
            </a:r>
            <a:r>
              <a:rPr lang="en-US" sz="1100" dirty="0"/>
              <a:t> </a:t>
            </a:r>
          </a:p>
          <a:p>
            <a:endParaRPr lang="en-US" sz="1100" dirty="0"/>
          </a:p>
          <a:p>
            <a:pPr marL="171450" lvl="0" indent="-171450">
              <a:buFont typeface="Arial" panose="020B0604020202020204" pitchFamily="34" charset="0"/>
              <a:buChar char="•"/>
              <a:defRPr/>
            </a:pPr>
            <a:r>
              <a:rPr lang="en-US" sz="1100" dirty="0"/>
              <a:t>Plan and release of project resources</a:t>
            </a:r>
          </a:p>
          <a:p>
            <a:pPr marL="171450" lvl="0" indent="-171450">
              <a:buFont typeface="Arial" panose="020B0604020202020204" pitchFamily="34" charset="0"/>
              <a:buChar char="•"/>
              <a:defRPr/>
            </a:pPr>
            <a:r>
              <a:rPr lang="en-US" sz="1100" dirty="0"/>
              <a:t>Capture Lessons Learnt , Best Practices</a:t>
            </a:r>
          </a:p>
        </p:txBody>
      </p:sp>
    </p:spTree>
    <p:extLst>
      <p:ext uri="{BB962C8B-B14F-4D97-AF65-F5344CB8AC3E}">
        <p14:creationId xmlns:p14="http://schemas.microsoft.com/office/powerpoint/2010/main" val="759103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Staff Augmentation Project Flow </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pic>
        <p:nvPicPr>
          <p:cNvPr id="2" name="Picture 1">
            <a:extLst>
              <a:ext uri="{FF2B5EF4-FFF2-40B4-BE49-F238E27FC236}">
                <a16:creationId xmlns:a16="http://schemas.microsoft.com/office/drawing/2014/main" id="{970568F7-2C6E-43F1-BE88-BF72CCFDDC9B}"/>
              </a:ext>
            </a:extLst>
          </p:cNvPr>
          <p:cNvPicPr>
            <a:picLocks noChangeAspect="1"/>
          </p:cNvPicPr>
          <p:nvPr/>
        </p:nvPicPr>
        <p:blipFill>
          <a:blip r:embed="rId2"/>
          <a:stretch>
            <a:fillRect/>
          </a:stretch>
        </p:blipFill>
        <p:spPr>
          <a:xfrm>
            <a:off x="304799" y="790032"/>
            <a:ext cx="11094661" cy="4315368"/>
          </a:xfrm>
          <a:prstGeom prst="rect">
            <a:avLst/>
          </a:prstGeom>
        </p:spPr>
      </p:pic>
    </p:spTree>
    <p:extLst>
      <p:ext uri="{BB962C8B-B14F-4D97-AF65-F5344CB8AC3E}">
        <p14:creationId xmlns:p14="http://schemas.microsoft.com/office/powerpoint/2010/main" val="269633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600" dirty="0"/>
              <a:t>Step 2</a:t>
            </a:r>
            <a:br>
              <a:rPr lang="en-US" sz="3600" dirty="0"/>
            </a:br>
            <a:r>
              <a:rPr lang="en-US" sz="3600" dirty="0"/>
              <a:t>Operational Excellence Risk Assessment</a:t>
            </a:r>
          </a:p>
        </p:txBody>
      </p:sp>
    </p:spTree>
    <p:extLst>
      <p:ext uri="{BB962C8B-B14F-4D97-AF65-F5344CB8AC3E}">
        <p14:creationId xmlns:p14="http://schemas.microsoft.com/office/powerpoint/2010/main" val="1125635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heme/theme1.xml><?xml version="1.0" encoding="utf-8"?>
<a:theme xmlns:a="http://schemas.openxmlformats.org/drawingml/2006/main" name="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073262"/>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1ABBBD8639944EA5BA7B12BBB46D49" ma:contentTypeVersion="6" ma:contentTypeDescription="Create a new document." ma:contentTypeScope="" ma:versionID="d99920deccb4d4256525696e385b7345">
  <xsd:schema xmlns:xsd="http://www.w3.org/2001/XMLSchema" xmlns:xs="http://www.w3.org/2001/XMLSchema" xmlns:p="http://schemas.microsoft.com/office/2006/metadata/properties" xmlns:ns2="e6dd45fd-cffe-45de-8343-ad79ee92280c" xmlns:ns3="f73e3380-2a9d-4712-83a7-95ebf170a631" targetNamespace="http://schemas.microsoft.com/office/2006/metadata/properties" ma:root="true" ma:fieldsID="d5953d8676cd1b2710834d44f927af89" ns2:_="" ns3:_="">
    <xsd:import namespace="e6dd45fd-cffe-45de-8343-ad79ee92280c"/>
    <xsd:import namespace="f73e3380-2a9d-4712-83a7-95ebf170a63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d45fd-cffe-45de-8343-ad79ee922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3e3380-2a9d-4712-83a7-95ebf170a6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A4227-FDE6-489E-9C81-A6416B77469E}"/>
</file>

<file path=customXml/itemProps2.xml><?xml version="1.0" encoding="utf-8"?>
<ds:datastoreItem xmlns:ds="http://schemas.openxmlformats.org/officeDocument/2006/customXml" ds:itemID="{98FA2156-28A9-401B-AF18-4586E042D70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9F5582-2E7C-484E-A056-ED8FF10BDF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18071</TotalTime>
  <Words>4570</Words>
  <Application>Microsoft Office PowerPoint</Application>
  <PresentationFormat>Widescreen</PresentationFormat>
  <Paragraphs>1040</Paragraphs>
  <Slides>49</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3" baseType="lpstr">
      <vt:lpstr>Arial</vt:lpstr>
      <vt:lpstr>Arial (Body)</vt:lpstr>
      <vt:lpstr>Calibri</vt:lpstr>
      <vt:lpstr>Calibri Light</vt:lpstr>
      <vt:lpstr>Georgia</vt:lpstr>
      <vt:lpstr>Times</vt:lpstr>
      <vt:lpstr>Trebuchet MS</vt:lpstr>
      <vt:lpstr>Verdana</vt:lpstr>
      <vt:lpstr>Webdings</vt:lpstr>
      <vt:lpstr>Wingdings</vt:lpstr>
      <vt:lpstr>Wingdings 3</vt:lpstr>
      <vt:lpstr>Blank</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dc:title>
  <dc:creator>Das H.S, Hemanth</dc:creator>
  <cp:keywords/>
  <cp:lastModifiedBy>Paka, Anil Kumar</cp:lastModifiedBy>
  <cp:revision>494</cp:revision>
  <dcterms:created xsi:type="dcterms:W3CDTF">2017-09-11T16:52:07Z</dcterms:created>
  <dcterms:modified xsi:type="dcterms:W3CDTF">2020-10-16T18:00:55Z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2017-09-11T00:00:00Z</vt:filetime>
  </property>
  <property fmtid="{D5CDD505-2E9C-101B-9397-08002B2CF9AE}" pid="3" name="Creator">
    <vt:lpwstr>Adobe InDesign CC 2017 (Windows)</vt:lpwstr>
  </property>
  <property fmtid="{D5CDD505-2E9C-101B-9397-08002B2CF9AE}" pid="4" name="LastSaved">
    <vt:filetime>2017-09-11T00:00:00Z</vt:filetime>
  </property>
  <property fmtid="{D5CDD505-2E9C-101B-9397-08002B2CF9AE}" pid="5" name="ContentTypeId">
    <vt:lpwstr>0x0101003A1ABBBD8639944EA5BA7B12BBB46D49</vt:lpwstr>
  </property>
  <property fmtid="{D5CDD505-2E9C-101B-9397-08002B2CF9AE}" pid="6" name="TaxKeyword">
    <vt:lpwstr/>
  </property>
  <property fmtid="{D5CDD505-2E9C-101B-9397-08002B2CF9AE}" pid="7" name="Tag">
    <vt:lpwstr/>
  </property>
  <property fmtid="{D5CDD505-2E9C-101B-9397-08002B2CF9AE}" pid="8" name="Data Classification">
    <vt:lpwstr>1;#Genpact Confidential|0844d11f-ada1-462e-b255-1c7ff9008bc6</vt:lpwstr>
  </property>
  <property fmtid="{D5CDD505-2E9C-101B-9397-08002B2CF9AE}" pid="9" name="Industry">
    <vt:lpwstr/>
  </property>
  <property fmtid="{D5CDD505-2E9C-101B-9397-08002B2CF9AE}" pid="10" name="Digital Offering">
    <vt:lpwstr/>
  </property>
  <property fmtid="{D5CDD505-2E9C-101B-9397-08002B2CF9AE}" pid="11" name="Service Line">
    <vt:lpwstr/>
  </property>
  <property fmtid="{D5CDD505-2E9C-101B-9397-08002B2CF9AE}" pid="12" name="Product Family">
    <vt:lpwstr/>
  </property>
  <property fmtid="{D5CDD505-2E9C-101B-9397-08002B2CF9AE}" pid="13" name="Asset Type">
    <vt:lpwstr/>
  </property>
</Properties>
</file>